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7" r:id="rId1"/>
  </p:sldMasterIdLst>
  <p:notesMasterIdLst>
    <p:notesMasterId r:id="rId26"/>
  </p:notesMasterIdLst>
  <p:sldIdLst>
    <p:sldId id="256" r:id="rId2"/>
    <p:sldId id="260" r:id="rId3"/>
    <p:sldId id="259" r:id="rId4"/>
    <p:sldId id="295" r:id="rId5"/>
    <p:sldId id="292" r:id="rId6"/>
    <p:sldId id="285" r:id="rId7"/>
    <p:sldId id="286" r:id="rId8"/>
    <p:sldId id="287" r:id="rId9"/>
    <p:sldId id="294" r:id="rId10"/>
    <p:sldId id="262" r:id="rId11"/>
    <p:sldId id="265" r:id="rId12"/>
    <p:sldId id="264" r:id="rId13"/>
    <p:sldId id="293" r:id="rId14"/>
    <p:sldId id="263" r:id="rId15"/>
    <p:sldId id="288" r:id="rId16"/>
    <p:sldId id="289" r:id="rId17"/>
    <p:sldId id="279" r:id="rId18"/>
    <p:sldId id="278" r:id="rId19"/>
    <p:sldId id="276" r:id="rId20"/>
    <p:sldId id="296" r:id="rId21"/>
    <p:sldId id="290" r:id="rId22"/>
    <p:sldId id="291" r:id="rId23"/>
    <p:sldId id="269" r:id="rId24"/>
    <p:sldId id="280" r:id="rId25"/>
  </p:sldIdLst>
  <p:sldSz cx="9144000" cy="5143500" type="screen16x9"/>
  <p:notesSz cx="6858000" cy="9144000"/>
  <p:embeddedFontLst>
    <p:embeddedFont>
      <p:font typeface="Muli" panose="020B0604020202020204" charset="0"/>
      <p:regular r:id="rId27"/>
      <p:bold r:id="rId28"/>
      <p:italic r:id="rId29"/>
      <p:boldItalic r:id="rId30"/>
    </p:embeddedFont>
    <p:embeddedFont>
      <p:font typeface="Nixie One" panose="020B0604020202020204" charset="0"/>
      <p:regular r:id="rId31"/>
    </p:embeddedFont>
    <p:embeddedFont>
      <p:font typeface="Helvetica Neue" panose="020B0604020202020204" charset="0"/>
      <p:regular r:id="rId32"/>
      <p:bold r:id="rId33"/>
      <p:italic r:id="rId34"/>
      <p:boldItalic r:id="rId3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763D"/>
    <a:srgbClr val="FE5C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3A0C1F46-3B49-427A-898B-E30787CACD19}">
  <a:tblStyle styleId="{3A0C1F46-3B49-427A-898B-E30787CACD19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62" autoAdjust="0"/>
    <p:restoredTop sz="94660"/>
  </p:normalViewPr>
  <p:slideViewPr>
    <p:cSldViewPr snapToGrid="0">
      <p:cViewPr varScale="1">
        <p:scale>
          <a:sx n="90" d="100"/>
          <a:sy n="90" d="100"/>
        </p:scale>
        <p:origin x="81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font" Target="fonts/font8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font" Target="fonts/font7.fntdata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3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font" Target="fonts/font6.fntdata"/><Relationship Id="rId37" Type="http://schemas.openxmlformats.org/officeDocument/2006/relationships/viewProps" Target="viewProps.xml"/><Relationship Id="rId40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font" Target="fonts/font2.fntdata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1.fntdata"/><Relationship Id="rId30" Type="http://schemas.openxmlformats.org/officeDocument/2006/relationships/font" Target="fonts/font4.fntdata"/><Relationship Id="rId35" Type="http://schemas.openxmlformats.org/officeDocument/2006/relationships/font" Target="fonts/font9.fntdata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968772-CF1D-49F4-9663-C132A09E7581}" type="doc">
      <dgm:prSet loTypeId="urn:microsoft.com/office/officeart/2008/layout/AscendingPictureAccentProcess" loCatId="picture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29F25E60-1562-4EAD-966D-E9F78B40820F}">
      <dgm:prSet phldrT="[Text]"/>
      <dgm:spPr/>
      <dgm:t>
        <a:bodyPr/>
        <a:lstStyle/>
        <a:p>
          <a:r>
            <a:rPr lang="en-US" dirty="0"/>
            <a:t>Controller</a:t>
          </a:r>
        </a:p>
      </dgm:t>
    </dgm:pt>
    <dgm:pt modelId="{20AC8F2A-CB85-4B0E-A73A-4FAD798E3CA4}" type="parTrans" cxnId="{2632699E-E660-4C4F-BB1E-BD5CD8A4126F}">
      <dgm:prSet/>
      <dgm:spPr/>
      <dgm:t>
        <a:bodyPr/>
        <a:lstStyle/>
        <a:p>
          <a:endParaRPr lang="en-US"/>
        </a:p>
      </dgm:t>
    </dgm:pt>
    <dgm:pt modelId="{FC96DB2E-FE76-453D-8A52-85506D38A7DA}" type="sibTrans" cxnId="{2632699E-E660-4C4F-BB1E-BD5CD8A4126F}">
      <dgm:prSet/>
      <dgm:spPr>
        <a:blipFill>
          <a:blip xmlns:r="http://schemas.openxmlformats.org/officeDocument/2006/relationships" r:embed="rId1">
            <a:duotone>
              <a:prstClr val="black"/>
              <a:schemeClr val="bg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Wireless router"/>
        </a:ext>
      </dgm:extLst>
    </dgm:pt>
    <dgm:pt modelId="{38A00733-B48A-4AE2-A15A-E891DE534BC5}">
      <dgm:prSet phldrT="[Text]"/>
      <dgm:spPr/>
      <dgm:t>
        <a:bodyPr/>
        <a:lstStyle/>
        <a:p>
          <a:r>
            <a:rPr lang="en-US" dirty="0"/>
            <a:t>Cloud</a:t>
          </a:r>
        </a:p>
      </dgm:t>
    </dgm:pt>
    <dgm:pt modelId="{BDEAAB7F-07C1-4E5E-BEBB-43EB616DF75E}" type="parTrans" cxnId="{18B4C6CC-B6DA-4698-BB50-E1F1E3DB680F}">
      <dgm:prSet/>
      <dgm:spPr/>
      <dgm:t>
        <a:bodyPr/>
        <a:lstStyle/>
        <a:p>
          <a:endParaRPr lang="en-US"/>
        </a:p>
      </dgm:t>
    </dgm:pt>
    <dgm:pt modelId="{E5001A9E-D184-430B-A85E-06F9E59B1A08}" type="sibTrans" cxnId="{18B4C6CC-B6DA-4698-BB50-E1F1E3DB680F}">
      <dgm:prSet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Download from cloud"/>
        </a:ext>
      </dgm:extLst>
    </dgm:pt>
    <dgm:pt modelId="{34A9A6E0-2BE7-46F5-83E3-890831372A49}">
      <dgm:prSet phldrT="[Text]"/>
      <dgm:spPr/>
      <dgm:t>
        <a:bodyPr/>
        <a:lstStyle/>
        <a:p>
          <a:r>
            <a:rPr lang="en-US" dirty="0"/>
            <a:t>Website</a:t>
          </a:r>
        </a:p>
      </dgm:t>
    </dgm:pt>
    <dgm:pt modelId="{7AA31F73-36DC-4190-8443-2574F01F3220}" type="parTrans" cxnId="{FD5E298A-166C-4D89-B9B4-EB485A776EC8}">
      <dgm:prSet/>
      <dgm:spPr/>
      <dgm:t>
        <a:bodyPr/>
        <a:lstStyle/>
        <a:p>
          <a:endParaRPr lang="en-US"/>
        </a:p>
      </dgm:t>
    </dgm:pt>
    <dgm:pt modelId="{1B8FF90D-E3A7-4B45-911D-F2E192C74289}" type="sibTrans" cxnId="{FD5E298A-166C-4D89-B9B4-EB485A776EC8}">
      <dgm:prSet/>
      <dgm:spPr>
        <a:blipFill>
          <a:blip xmlns:r="http://schemas.openxmlformats.org/officeDocument/2006/relationships" r:embed="rId5">
            <a:duotone>
              <a:prstClr val="black"/>
              <a:schemeClr val="bg1">
                <a:tint val="45000"/>
                <a:satMod val="400000"/>
              </a:schemeClr>
            </a:duotone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Laptop"/>
        </a:ext>
      </dgm:extLst>
    </dgm:pt>
    <dgm:pt modelId="{BF7B7346-B41D-466E-81A2-9A1076C14A8F}" type="pres">
      <dgm:prSet presAssocID="{44968772-CF1D-49F4-9663-C132A09E7581}" presName="Name0" presStyleCnt="0">
        <dgm:presLayoutVars>
          <dgm:chMax val="7"/>
          <dgm:chPref val="7"/>
          <dgm:dir/>
        </dgm:presLayoutVars>
      </dgm:prSet>
      <dgm:spPr/>
    </dgm:pt>
    <dgm:pt modelId="{D1BE6E3F-5599-4656-95FF-A0F00E4C1E06}" type="pres">
      <dgm:prSet presAssocID="{44968772-CF1D-49F4-9663-C132A09E7581}" presName="dot1" presStyleLbl="alignNode1" presStyleIdx="0" presStyleCnt="12"/>
      <dgm:spPr/>
    </dgm:pt>
    <dgm:pt modelId="{8E24EBB9-FF72-4DED-9B3E-44B4752352AF}" type="pres">
      <dgm:prSet presAssocID="{44968772-CF1D-49F4-9663-C132A09E7581}" presName="dot2" presStyleLbl="alignNode1" presStyleIdx="1" presStyleCnt="12"/>
      <dgm:spPr/>
    </dgm:pt>
    <dgm:pt modelId="{C28AD8A8-A63E-4622-9AFB-8816A3B92550}" type="pres">
      <dgm:prSet presAssocID="{44968772-CF1D-49F4-9663-C132A09E7581}" presName="dot3" presStyleLbl="alignNode1" presStyleIdx="2" presStyleCnt="12"/>
      <dgm:spPr/>
    </dgm:pt>
    <dgm:pt modelId="{A5E4CDE2-DF41-44C7-8AA4-278C8A30101D}" type="pres">
      <dgm:prSet presAssocID="{44968772-CF1D-49F4-9663-C132A09E7581}" presName="dot4" presStyleLbl="alignNode1" presStyleIdx="3" presStyleCnt="12"/>
      <dgm:spPr/>
    </dgm:pt>
    <dgm:pt modelId="{D190EE79-5F69-49D7-B9ED-71BBBB0E87A6}" type="pres">
      <dgm:prSet presAssocID="{44968772-CF1D-49F4-9663-C132A09E7581}" presName="dot5" presStyleLbl="alignNode1" presStyleIdx="4" presStyleCnt="12"/>
      <dgm:spPr/>
    </dgm:pt>
    <dgm:pt modelId="{38A78B83-A2A8-4E37-9EE9-407B5F739907}" type="pres">
      <dgm:prSet presAssocID="{44968772-CF1D-49F4-9663-C132A09E7581}" presName="dotArrow1" presStyleLbl="alignNode1" presStyleIdx="5" presStyleCnt="12"/>
      <dgm:spPr/>
    </dgm:pt>
    <dgm:pt modelId="{7B084823-EAB1-4B9C-AE90-4AB9B3F19FD6}" type="pres">
      <dgm:prSet presAssocID="{44968772-CF1D-49F4-9663-C132A09E7581}" presName="dotArrow2" presStyleLbl="alignNode1" presStyleIdx="6" presStyleCnt="12"/>
      <dgm:spPr/>
    </dgm:pt>
    <dgm:pt modelId="{4689AA21-9710-406A-98A2-5069145B5F1B}" type="pres">
      <dgm:prSet presAssocID="{44968772-CF1D-49F4-9663-C132A09E7581}" presName="dotArrow3" presStyleLbl="alignNode1" presStyleIdx="7" presStyleCnt="12"/>
      <dgm:spPr/>
    </dgm:pt>
    <dgm:pt modelId="{508F8E81-8745-432E-9130-84CBAE4E4CCF}" type="pres">
      <dgm:prSet presAssocID="{44968772-CF1D-49F4-9663-C132A09E7581}" presName="dotArrow4" presStyleLbl="alignNode1" presStyleIdx="8" presStyleCnt="12"/>
      <dgm:spPr/>
    </dgm:pt>
    <dgm:pt modelId="{79169DE1-16A6-4B07-9777-D42D943A8CBB}" type="pres">
      <dgm:prSet presAssocID="{44968772-CF1D-49F4-9663-C132A09E7581}" presName="dotArrow5" presStyleLbl="alignNode1" presStyleIdx="9" presStyleCnt="12"/>
      <dgm:spPr/>
    </dgm:pt>
    <dgm:pt modelId="{6F5AA047-315D-40A2-ADDD-6E577B8C27C4}" type="pres">
      <dgm:prSet presAssocID="{44968772-CF1D-49F4-9663-C132A09E7581}" presName="dotArrow6" presStyleLbl="alignNode1" presStyleIdx="10" presStyleCnt="12"/>
      <dgm:spPr/>
    </dgm:pt>
    <dgm:pt modelId="{5BFB2364-358A-4024-9482-9EEBE332141D}" type="pres">
      <dgm:prSet presAssocID="{44968772-CF1D-49F4-9663-C132A09E7581}" presName="dotArrow7" presStyleLbl="alignNode1" presStyleIdx="11" presStyleCnt="12"/>
      <dgm:spPr/>
    </dgm:pt>
    <dgm:pt modelId="{17525F0C-AA95-4EC8-9675-91AD93BA133D}" type="pres">
      <dgm:prSet presAssocID="{29F25E60-1562-4EAD-966D-E9F78B40820F}" presName="parTx1" presStyleLbl="node1" presStyleIdx="0" presStyleCnt="3"/>
      <dgm:spPr/>
    </dgm:pt>
    <dgm:pt modelId="{9AB9A3B7-3BE7-411E-9846-F105DB6DFBF9}" type="pres">
      <dgm:prSet presAssocID="{FC96DB2E-FE76-453D-8A52-85506D38A7DA}" presName="picture1" presStyleCnt="0"/>
      <dgm:spPr/>
    </dgm:pt>
    <dgm:pt modelId="{D233D875-0C7D-4C94-97C1-2670DAD0C9E2}" type="pres">
      <dgm:prSet presAssocID="{FC96DB2E-FE76-453D-8A52-85506D38A7DA}" presName="imageRepeatNode" presStyleLbl="fgImgPlace1" presStyleIdx="0" presStyleCnt="3"/>
      <dgm:spPr/>
    </dgm:pt>
    <dgm:pt modelId="{D9EE361F-8D66-4FEE-94D1-DC79AB65D9EF}" type="pres">
      <dgm:prSet presAssocID="{38A00733-B48A-4AE2-A15A-E891DE534BC5}" presName="parTx2" presStyleLbl="node1" presStyleIdx="1" presStyleCnt="3"/>
      <dgm:spPr/>
    </dgm:pt>
    <dgm:pt modelId="{A7574027-B7A3-4214-823D-BA6E439053F1}" type="pres">
      <dgm:prSet presAssocID="{E5001A9E-D184-430B-A85E-06F9E59B1A08}" presName="picture2" presStyleCnt="0"/>
      <dgm:spPr/>
    </dgm:pt>
    <dgm:pt modelId="{000DB5E8-A61B-40B3-84BC-B5710C1E858E}" type="pres">
      <dgm:prSet presAssocID="{E5001A9E-D184-430B-A85E-06F9E59B1A08}" presName="imageRepeatNode" presStyleLbl="fgImgPlace1" presStyleIdx="1" presStyleCnt="3"/>
      <dgm:spPr/>
    </dgm:pt>
    <dgm:pt modelId="{D8C9023F-08E1-4D1A-BF33-C10A205DD808}" type="pres">
      <dgm:prSet presAssocID="{34A9A6E0-2BE7-46F5-83E3-890831372A49}" presName="parTx3" presStyleLbl="node1" presStyleIdx="2" presStyleCnt="3"/>
      <dgm:spPr/>
    </dgm:pt>
    <dgm:pt modelId="{4305074A-EDB3-4BDF-B42C-AE5A9232C733}" type="pres">
      <dgm:prSet presAssocID="{1B8FF90D-E3A7-4B45-911D-F2E192C74289}" presName="picture3" presStyleCnt="0"/>
      <dgm:spPr/>
    </dgm:pt>
    <dgm:pt modelId="{27D804BB-B126-4F5B-A842-B942083E5811}" type="pres">
      <dgm:prSet presAssocID="{1B8FF90D-E3A7-4B45-911D-F2E192C74289}" presName="imageRepeatNode" presStyleLbl="fgImgPlace1" presStyleIdx="2" presStyleCnt="3"/>
      <dgm:spPr/>
    </dgm:pt>
  </dgm:ptLst>
  <dgm:cxnLst>
    <dgm:cxn modelId="{5256F50C-4FF6-4403-9112-96E9CDA21C12}" type="presOf" srcId="{E5001A9E-D184-430B-A85E-06F9E59B1A08}" destId="{000DB5E8-A61B-40B3-84BC-B5710C1E858E}" srcOrd="0" destOrd="0" presId="urn:microsoft.com/office/officeart/2008/layout/AscendingPictureAccentProcess"/>
    <dgm:cxn modelId="{72EDC264-AC7D-471F-BE2E-D028D0BEE505}" type="presOf" srcId="{38A00733-B48A-4AE2-A15A-E891DE534BC5}" destId="{D9EE361F-8D66-4FEE-94D1-DC79AB65D9EF}" srcOrd="0" destOrd="0" presId="urn:microsoft.com/office/officeart/2008/layout/AscendingPictureAccentProcess"/>
    <dgm:cxn modelId="{AF1F9D51-F973-4386-BBF5-540978DF2F34}" type="presOf" srcId="{1B8FF90D-E3A7-4B45-911D-F2E192C74289}" destId="{27D804BB-B126-4F5B-A842-B942083E5811}" srcOrd="0" destOrd="0" presId="urn:microsoft.com/office/officeart/2008/layout/AscendingPictureAccentProcess"/>
    <dgm:cxn modelId="{6DC3CA7A-7692-4DD3-8279-C4BAE96FC74E}" type="presOf" srcId="{29F25E60-1562-4EAD-966D-E9F78B40820F}" destId="{17525F0C-AA95-4EC8-9675-91AD93BA133D}" srcOrd="0" destOrd="0" presId="urn:microsoft.com/office/officeart/2008/layout/AscendingPictureAccentProcess"/>
    <dgm:cxn modelId="{FD5E298A-166C-4D89-B9B4-EB485A776EC8}" srcId="{44968772-CF1D-49F4-9663-C132A09E7581}" destId="{34A9A6E0-2BE7-46F5-83E3-890831372A49}" srcOrd="2" destOrd="0" parTransId="{7AA31F73-36DC-4190-8443-2574F01F3220}" sibTransId="{1B8FF90D-E3A7-4B45-911D-F2E192C74289}"/>
    <dgm:cxn modelId="{2632699E-E660-4C4F-BB1E-BD5CD8A4126F}" srcId="{44968772-CF1D-49F4-9663-C132A09E7581}" destId="{29F25E60-1562-4EAD-966D-E9F78B40820F}" srcOrd="0" destOrd="0" parTransId="{20AC8F2A-CB85-4B0E-A73A-4FAD798E3CA4}" sibTransId="{FC96DB2E-FE76-453D-8A52-85506D38A7DA}"/>
    <dgm:cxn modelId="{2AADE2A3-57C1-434A-9A61-470790F93175}" type="presOf" srcId="{44968772-CF1D-49F4-9663-C132A09E7581}" destId="{BF7B7346-B41D-466E-81A2-9A1076C14A8F}" srcOrd="0" destOrd="0" presId="urn:microsoft.com/office/officeart/2008/layout/AscendingPictureAccentProcess"/>
    <dgm:cxn modelId="{18B4C6CC-B6DA-4698-BB50-E1F1E3DB680F}" srcId="{44968772-CF1D-49F4-9663-C132A09E7581}" destId="{38A00733-B48A-4AE2-A15A-E891DE534BC5}" srcOrd="1" destOrd="0" parTransId="{BDEAAB7F-07C1-4E5E-BEBB-43EB616DF75E}" sibTransId="{E5001A9E-D184-430B-A85E-06F9E59B1A08}"/>
    <dgm:cxn modelId="{9267ADD8-52C9-4DFF-B4D1-7EDF363057D9}" type="presOf" srcId="{34A9A6E0-2BE7-46F5-83E3-890831372A49}" destId="{D8C9023F-08E1-4D1A-BF33-C10A205DD808}" srcOrd="0" destOrd="0" presId="urn:microsoft.com/office/officeart/2008/layout/AscendingPictureAccentProcess"/>
    <dgm:cxn modelId="{2F2D6BEC-3CE8-45AC-9E82-6B1FF0E327F3}" type="presOf" srcId="{FC96DB2E-FE76-453D-8A52-85506D38A7DA}" destId="{D233D875-0C7D-4C94-97C1-2670DAD0C9E2}" srcOrd="0" destOrd="0" presId="urn:microsoft.com/office/officeart/2008/layout/AscendingPictureAccentProcess"/>
    <dgm:cxn modelId="{812C6B9B-FC52-431F-AADF-F5ABD9C59F53}" type="presParOf" srcId="{BF7B7346-B41D-466E-81A2-9A1076C14A8F}" destId="{D1BE6E3F-5599-4656-95FF-A0F00E4C1E06}" srcOrd="0" destOrd="0" presId="urn:microsoft.com/office/officeart/2008/layout/AscendingPictureAccentProcess"/>
    <dgm:cxn modelId="{C2EBC2F9-E8FC-4CD1-89B3-80FCF02EF346}" type="presParOf" srcId="{BF7B7346-B41D-466E-81A2-9A1076C14A8F}" destId="{8E24EBB9-FF72-4DED-9B3E-44B4752352AF}" srcOrd="1" destOrd="0" presId="urn:microsoft.com/office/officeart/2008/layout/AscendingPictureAccentProcess"/>
    <dgm:cxn modelId="{BDDFD25D-DECF-4547-94F4-FB1C3278DFF3}" type="presParOf" srcId="{BF7B7346-B41D-466E-81A2-9A1076C14A8F}" destId="{C28AD8A8-A63E-4622-9AFB-8816A3B92550}" srcOrd="2" destOrd="0" presId="urn:microsoft.com/office/officeart/2008/layout/AscendingPictureAccentProcess"/>
    <dgm:cxn modelId="{C306C63E-96E8-4ADF-A4FD-7C2CFB46BBCA}" type="presParOf" srcId="{BF7B7346-B41D-466E-81A2-9A1076C14A8F}" destId="{A5E4CDE2-DF41-44C7-8AA4-278C8A30101D}" srcOrd="3" destOrd="0" presId="urn:microsoft.com/office/officeart/2008/layout/AscendingPictureAccentProcess"/>
    <dgm:cxn modelId="{55E3941B-5CF0-45B0-8A7D-BE187A511DE5}" type="presParOf" srcId="{BF7B7346-B41D-466E-81A2-9A1076C14A8F}" destId="{D190EE79-5F69-49D7-B9ED-71BBBB0E87A6}" srcOrd="4" destOrd="0" presId="urn:microsoft.com/office/officeart/2008/layout/AscendingPictureAccentProcess"/>
    <dgm:cxn modelId="{B82F4F21-3182-46DD-A580-7F353159DA55}" type="presParOf" srcId="{BF7B7346-B41D-466E-81A2-9A1076C14A8F}" destId="{38A78B83-A2A8-4E37-9EE9-407B5F739907}" srcOrd="5" destOrd="0" presId="urn:microsoft.com/office/officeart/2008/layout/AscendingPictureAccentProcess"/>
    <dgm:cxn modelId="{2279FA2D-C7F3-4DEB-8E0A-1C5E27144F46}" type="presParOf" srcId="{BF7B7346-B41D-466E-81A2-9A1076C14A8F}" destId="{7B084823-EAB1-4B9C-AE90-4AB9B3F19FD6}" srcOrd="6" destOrd="0" presId="urn:microsoft.com/office/officeart/2008/layout/AscendingPictureAccentProcess"/>
    <dgm:cxn modelId="{40D1DA6C-60F3-4BC4-863E-3B3365E1E9F2}" type="presParOf" srcId="{BF7B7346-B41D-466E-81A2-9A1076C14A8F}" destId="{4689AA21-9710-406A-98A2-5069145B5F1B}" srcOrd="7" destOrd="0" presId="urn:microsoft.com/office/officeart/2008/layout/AscendingPictureAccentProcess"/>
    <dgm:cxn modelId="{2BE8D9CF-8A93-4546-800B-3C0372EA3325}" type="presParOf" srcId="{BF7B7346-B41D-466E-81A2-9A1076C14A8F}" destId="{508F8E81-8745-432E-9130-84CBAE4E4CCF}" srcOrd="8" destOrd="0" presId="urn:microsoft.com/office/officeart/2008/layout/AscendingPictureAccentProcess"/>
    <dgm:cxn modelId="{27793670-35E4-4967-BD33-0D2EA9CCD064}" type="presParOf" srcId="{BF7B7346-B41D-466E-81A2-9A1076C14A8F}" destId="{79169DE1-16A6-4B07-9777-D42D943A8CBB}" srcOrd="9" destOrd="0" presId="urn:microsoft.com/office/officeart/2008/layout/AscendingPictureAccentProcess"/>
    <dgm:cxn modelId="{7A7E37ED-1E6D-4470-894A-872D880FB64B}" type="presParOf" srcId="{BF7B7346-B41D-466E-81A2-9A1076C14A8F}" destId="{6F5AA047-315D-40A2-ADDD-6E577B8C27C4}" srcOrd="10" destOrd="0" presId="urn:microsoft.com/office/officeart/2008/layout/AscendingPictureAccentProcess"/>
    <dgm:cxn modelId="{78E7B035-65FA-4F14-8562-D592AF37BC34}" type="presParOf" srcId="{BF7B7346-B41D-466E-81A2-9A1076C14A8F}" destId="{5BFB2364-358A-4024-9482-9EEBE332141D}" srcOrd="11" destOrd="0" presId="urn:microsoft.com/office/officeart/2008/layout/AscendingPictureAccentProcess"/>
    <dgm:cxn modelId="{6A11E4A3-FDDF-4393-8E13-6786714194AE}" type="presParOf" srcId="{BF7B7346-B41D-466E-81A2-9A1076C14A8F}" destId="{17525F0C-AA95-4EC8-9675-91AD93BA133D}" srcOrd="12" destOrd="0" presId="urn:microsoft.com/office/officeart/2008/layout/AscendingPictureAccentProcess"/>
    <dgm:cxn modelId="{09901EEA-FC53-43F9-A72E-E8A2BE943DA6}" type="presParOf" srcId="{BF7B7346-B41D-466E-81A2-9A1076C14A8F}" destId="{9AB9A3B7-3BE7-411E-9846-F105DB6DFBF9}" srcOrd="13" destOrd="0" presId="urn:microsoft.com/office/officeart/2008/layout/AscendingPictureAccentProcess"/>
    <dgm:cxn modelId="{2B949CBD-0669-40D0-80E7-F472A7A479C0}" type="presParOf" srcId="{9AB9A3B7-3BE7-411E-9846-F105DB6DFBF9}" destId="{D233D875-0C7D-4C94-97C1-2670DAD0C9E2}" srcOrd="0" destOrd="0" presId="urn:microsoft.com/office/officeart/2008/layout/AscendingPictureAccentProcess"/>
    <dgm:cxn modelId="{9AA74E63-A4CC-4AA6-B611-3F51ADBE0582}" type="presParOf" srcId="{BF7B7346-B41D-466E-81A2-9A1076C14A8F}" destId="{D9EE361F-8D66-4FEE-94D1-DC79AB65D9EF}" srcOrd="14" destOrd="0" presId="urn:microsoft.com/office/officeart/2008/layout/AscendingPictureAccentProcess"/>
    <dgm:cxn modelId="{2BC4D479-F75B-4161-81D4-559DC7C4821D}" type="presParOf" srcId="{BF7B7346-B41D-466E-81A2-9A1076C14A8F}" destId="{A7574027-B7A3-4214-823D-BA6E439053F1}" srcOrd="15" destOrd="0" presId="urn:microsoft.com/office/officeart/2008/layout/AscendingPictureAccentProcess"/>
    <dgm:cxn modelId="{005E4564-71C1-45CF-B849-C0A646CF89D9}" type="presParOf" srcId="{A7574027-B7A3-4214-823D-BA6E439053F1}" destId="{000DB5E8-A61B-40B3-84BC-B5710C1E858E}" srcOrd="0" destOrd="0" presId="urn:microsoft.com/office/officeart/2008/layout/AscendingPictureAccentProcess"/>
    <dgm:cxn modelId="{83DEE785-4A79-4320-B9F9-839D62294881}" type="presParOf" srcId="{BF7B7346-B41D-466E-81A2-9A1076C14A8F}" destId="{D8C9023F-08E1-4D1A-BF33-C10A205DD808}" srcOrd="16" destOrd="0" presId="urn:microsoft.com/office/officeart/2008/layout/AscendingPictureAccentProcess"/>
    <dgm:cxn modelId="{6BE5F15F-0523-4EA9-91EF-C31AFA2C49D1}" type="presParOf" srcId="{BF7B7346-B41D-466E-81A2-9A1076C14A8F}" destId="{4305074A-EDB3-4BDF-B42C-AE5A9232C733}" srcOrd="17" destOrd="0" presId="urn:microsoft.com/office/officeart/2008/layout/AscendingPictureAccentProcess"/>
    <dgm:cxn modelId="{E7C6CD74-6402-4B97-87BB-05513F5E8707}" type="presParOf" srcId="{4305074A-EDB3-4BDF-B42C-AE5A9232C733}" destId="{27D804BB-B126-4F5B-A842-B942083E5811}" srcOrd="0" destOrd="0" presId="urn:microsoft.com/office/officeart/2008/layout/AscendingPictureAccent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73DCE91-B09E-4E0C-A171-9D4DB94386A4}" type="doc">
      <dgm:prSet loTypeId="urn:diagrams.loki3.com/BracketList" loCatId="list" qsTypeId="urn:microsoft.com/office/officeart/2005/8/quickstyle/simple3" qsCatId="simple" csTypeId="urn:microsoft.com/office/officeart/2005/8/colors/accent1_4" csCatId="accent1" phldr="1"/>
      <dgm:spPr/>
      <dgm:t>
        <a:bodyPr/>
        <a:lstStyle/>
        <a:p>
          <a:endParaRPr lang="en-US"/>
        </a:p>
      </dgm:t>
    </dgm:pt>
    <dgm:pt modelId="{7A58EF68-0423-486B-A7C6-28F17F72145C}">
      <dgm:prSet phldrT="[Text]"/>
      <dgm:spPr/>
      <dgm:t>
        <a:bodyPr/>
        <a:lstStyle/>
        <a:p>
          <a:r>
            <a:rPr lang="en-GB" dirty="0"/>
            <a:t>Supports multiple interfacing options: I2C, SPI, UART, R232 etc.</a:t>
          </a:r>
          <a:endParaRPr lang="en-US" dirty="0"/>
        </a:p>
      </dgm:t>
    </dgm:pt>
    <dgm:pt modelId="{CF9EF850-F3BB-4930-BD73-32B594971622}" type="parTrans" cxnId="{EB7242A7-CE68-4D80-B621-63B980C840E0}">
      <dgm:prSet/>
      <dgm:spPr/>
      <dgm:t>
        <a:bodyPr/>
        <a:lstStyle/>
        <a:p>
          <a:endParaRPr lang="en-US"/>
        </a:p>
      </dgm:t>
    </dgm:pt>
    <dgm:pt modelId="{727E737A-18ED-4CCB-B882-5759D5F9C919}" type="sibTrans" cxnId="{EB7242A7-CE68-4D80-B621-63B980C840E0}">
      <dgm:prSet/>
      <dgm:spPr/>
      <dgm:t>
        <a:bodyPr/>
        <a:lstStyle/>
        <a:p>
          <a:endParaRPr lang="en-US"/>
        </a:p>
      </dgm:t>
    </dgm:pt>
    <dgm:pt modelId="{9CE112F8-2740-44F3-BAD8-13DF064C8D08}">
      <dgm:prSet phldrT="[Text]"/>
      <dgm:spPr/>
      <dgm:t>
        <a:bodyPr/>
        <a:lstStyle/>
        <a:p>
          <a:r>
            <a:rPr lang="en-GB" dirty="0"/>
            <a:t>Can support up to 24  digital inputs/outputs.</a:t>
          </a:r>
          <a:endParaRPr lang="en-US" dirty="0"/>
        </a:p>
      </dgm:t>
    </dgm:pt>
    <dgm:pt modelId="{2A46F322-C37E-4C1C-8557-F9531242DD93}" type="parTrans" cxnId="{D048B35A-07A1-4874-969C-A5503205DBBA}">
      <dgm:prSet/>
      <dgm:spPr/>
      <dgm:t>
        <a:bodyPr/>
        <a:lstStyle/>
        <a:p>
          <a:endParaRPr lang="en-US"/>
        </a:p>
      </dgm:t>
    </dgm:pt>
    <dgm:pt modelId="{20C96ACC-8CC5-4E4A-B57C-FC6965C7C13B}" type="sibTrans" cxnId="{D048B35A-07A1-4874-969C-A5503205DBBA}">
      <dgm:prSet/>
      <dgm:spPr/>
      <dgm:t>
        <a:bodyPr/>
        <a:lstStyle/>
        <a:p>
          <a:endParaRPr lang="en-US"/>
        </a:p>
      </dgm:t>
    </dgm:pt>
    <dgm:pt modelId="{2438C35C-4935-4400-8806-DCAB7AAA6308}">
      <dgm:prSet phldrT="[Text]"/>
      <dgm:spPr/>
      <dgm:t>
        <a:bodyPr/>
        <a:lstStyle/>
        <a:p>
          <a:r>
            <a:rPr lang="en-GB" dirty="0"/>
            <a:t>With 1GB of RAM and up to 128GB of disk space, this device can achieve a lot!</a:t>
          </a:r>
          <a:endParaRPr lang="en-US" dirty="0"/>
        </a:p>
      </dgm:t>
    </dgm:pt>
    <dgm:pt modelId="{C08808D7-151E-42F9-94B2-DF9A2BBC2143}" type="parTrans" cxnId="{00DF06EF-B822-4425-A324-62A41367F194}">
      <dgm:prSet/>
      <dgm:spPr/>
      <dgm:t>
        <a:bodyPr/>
        <a:lstStyle/>
        <a:p>
          <a:endParaRPr lang="en-US"/>
        </a:p>
      </dgm:t>
    </dgm:pt>
    <dgm:pt modelId="{7B1A3DDA-FCAA-4817-B9E2-894F3D029136}" type="sibTrans" cxnId="{00DF06EF-B822-4425-A324-62A41367F194}">
      <dgm:prSet/>
      <dgm:spPr/>
      <dgm:t>
        <a:bodyPr/>
        <a:lstStyle/>
        <a:p>
          <a:endParaRPr lang="en-US"/>
        </a:p>
      </dgm:t>
    </dgm:pt>
    <dgm:pt modelId="{7D29B100-D7C7-473A-918C-1085F4D3ABE8}">
      <dgm:prSet phldrT="[Text]"/>
      <dgm:spPr/>
      <dgm:t>
        <a:bodyPr/>
        <a:lstStyle/>
        <a:p>
          <a:r>
            <a:rPr lang="en-US" dirty="0">
              <a:solidFill>
                <a:schemeClr val="bg1"/>
              </a:solidFill>
            </a:rPr>
            <a:t>CPU</a:t>
          </a:r>
        </a:p>
      </dgm:t>
    </dgm:pt>
    <dgm:pt modelId="{6A85D4A9-B5F8-455C-882A-D652D9222BBA}" type="parTrans" cxnId="{CDB34E95-B219-4C66-ADAE-5FE99556617C}">
      <dgm:prSet/>
      <dgm:spPr/>
      <dgm:t>
        <a:bodyPr/>
        <a:lstStyle/>
        <a:p>
          <a:endParaRPr lang="en-US"/>
        </a:p>
      </dgm:t>
    </dgm:pt>
    <dgm:pt modelId="{C6A1DAA2-955E-4816-9A3F-13270701EFB7}" type="sibTrans" cxnId="{CDB34E95-B219-4C66-ADAE-5FE99556617C}">
      <dgm:prSet/>
      <dgm:spPr/>
      <dgm:t>
        <a:bodyPr/>
        <a:lstStyle/>
        <a:p>
          <a:endParaRPr lang="en-US"/>
        </a:p>
      </dgm:t>
    </dgm:pt>
    <dgm:pt modelId="{A53C096A-6AE1-41F3-88CC-7D740D1D4CA3}">
      <dgm:prSet phldrT="[Text]"/>
      <dgm:spPr/>
      <dgm:t>
        <a:bodyPr/>
        <a:lstStyle/>
        <a:p>
          <a:r>
            <a:rPr lang="en-GB" dirty="0"/>
            <a:t>It contains a robust and versatile microprocessor powered by a Broadcom chip.</a:t>
          </a:r>
          <a:endParaRPr lang="en-US" dirty="0"/>
        </a:p>
      </dgm:t>
    </dgm:pt>
    <dgm:pt modelId="{D5B36A5D-FC70-4EC5-B0C7-E788E62DD3D7}" type="parTrans" cxnId="{D00071F3-8B56-48A6-94D3-46E0F1387AA4}">
      <dgm:prSet/>
      <dgm:spPr/>
      <dgm:t>
        <a:bodyPr/>
        <a:lstStyle/>
        <a:p>
          <a:endParaRPr lang="en-US"/>
        </a:p>
      </dgm:t>
    </dgm:pt>
    <dgm:pt modelId="{EC152E58-0EED-4EE6-8544-194A1C0C71C6}" type="sibTrans" cxnId="{D00071F3-8B56-48A6-94D3-46E0F1387AA4}">
      <dgm:prSet/>
      <dgm:spPr/>
      <dgm:t>
        <a:bodyPr/>
        <a:lstStyle/>
        <a:p>
          <a:endParaRPr lang="en-US"/>
        </a:p>
      </dgm:t>
    </dgm:pt>
    <dgm:pt modelId="{18E5CB68-27A0-4F17-94B9-78FC1DF8CB5D}">
      <dgm:prSet phldrT="[Text]"/>
      <dgm:spPr/>
      <dgm:t>
        <a:bodyPr/>
        <a:lstStyle/>
        <a:p>
          <a:r>
            <a:rPr lang="en-US" dirty="0">
              <a:solidFill>
                <a:schemeClr val="bg1"/>
              </a:solidFill>
            </a:rPr>
            <a:t>Interfacing Option</a:t>
          </a:r>
        </a:p>
      </dgm:t>
    </dgm:pt>
    <dgm:pt modelId="{83644426-FF05-4B4E-82E0-ABD542CA77E2}" type="parTrans" cxnId="{BC513223-CEAA-469D-AE3F-700E6CC93CC3}">
      <dgm:prSet/>
      <dgm:spPr/>
      <dgm:t>
        <a:bodyPr/>
        <a:lstStyle/>
        <a:p>
          <a:endParaRPr lang="en-US"/>
        </a:p>
      </dgm:t>
    </dgm:pt>
    <dgm:pt modelId="{033B7C0C-CD78-49AB-962B-6198486A7506}" type="sibTrans" cxnId="{BC513223-CEAA-469D-AE3F-700E6CC93CC3}">
      <dgm:prSet/>
      <dgm:spPr/>
      <dgm:t>
        <a:bodyPr/>
        <a:lstStyle/>
        <a:p>
          <a:endParaRPr lang="en-US"/>
        </a:p>
      </dgm:t>
    </dgm:pt>
    <dgm:pt modelId="{13286398-27D2-4C72-8B96-672AE97ED991}">
      <dgm:prSet phldrT="[Text]"/>
      <dgm:spPr/>
      <dgm:t>
        <a:bodyPr/>
        <a:lstStyle/>
        <a:p>
          <a:r>
            <a:rPr lang="en-US" dirty="0">
              <a:solidFill>
                <a:schemeClr val="bg1"/>
              </a:solidFill>
            </a:rPr>
            <a:t>Inputs/Outputs</a:t>
          </a:r>
        </a:p>
      </dgm:t>
    </dgm:pt>
    <dgm:pt modelId="{4BFE6F7E-32D5-4BE5-B036-BFAE9E0482F1}" type="parTrans" cxnId="{9BC536C6-FFEC-42B0-9FAE-FAD0F10E8C5B}">
      <dgm:prSet/>
      <dgm:spPr/>
      <dgm:t>
        <a:bodyPr/>
        <a:lstStyle/>
        <a:p>
          <a:endParaRPr lang="en-US"/>
        </a:p>
      </dgm:t>
    </dgm:pt>
    <dgm:pt modelId="{225B63D2-AEE6-4FDA-AB9F-529A0F1AAF76}" type="sibTrans" cxnId="{9BC536C6-FFEC-42B0-9FAE-FAD0F10E8C5B}">
      <dgm:prSet/>
      <dgm:spPr/>
      <dgm:t>
        <a:bodyPr/>
        <a:lstStyle/>
        <a:p>
          <a:endParaRPr lang="en-US"/>
        </a:p>
      </dgm:t>
    </dgm:pt>
    <dgm:pt modelId="{CB1BFD5B-8F89-495B-81A4-905AB365509E}">
      <dgm:prSet phldrT="[Text]"/>
      <dgm:spPr/>
      <dgm:t>
        <a:bodyPr/>
        <a:lstStyle/>
        <a:p>
          <a:r>
            <a:rPr lang="en-US" dirty="0">
              <a:solidFill>
                <a:schemeClr val="bg1"/>
              </a:solidFill>
            </a:rPr>
            <a:t>Power</a:t>
          </a:r>
        </a:p>
      </dgm:t>
    </dgm:pt>
    <dgm:pt modelId="{30EDA026-E969-4659-B803-3A162D447951}" type="parTrans" cxnId="{2996F7C0-53D5-483B-939F-D3FEC4A5A613}">
      <dgm:prSet/>
      <dgm:spPr/>
      <dgm:t>
        <a:bodyPr/>
        <a:lstStyle/>
        <a:p>
          <a:endParaRPr lang="en-US"/>
        </a:p>
      </dgm:t>
    </dgm:pt>
    <dgm:pt modelId="{3C93ACC3-7306-4C36-A938-402693BAC3B0}" type="sibTrans" cxnId="{2996F7C0-53D5-483B-939F-D3FEC4A5A613}">
      <dgm:prSet/>
      <dgm:spPr/>
      <dgm:t>
        <a:bodyPr/>
        <a:lstStyle/>
        <a:p>
          <a:endParaRPr lang="en-US"/>
        </a:p>
      </dgm:t>
    </dgm:pt>
    <dgm:pt modelId="{E091EFC2-5164-4C98-B731-0D5C37CCDCDF}">
      <dgm:prSet phldrT="[Text]"/>
      <dgm:spPr/>
      <dgm:t>
        <a:bodyPr/>
        <a:lstStyle/>
        <a:p>
          <a:r>
            <a:rPr lang="en-US" dirty="0">
              <a:solidFill>
                <a:schemeClr val="bg1"/>
              </a:solidFill>
            </a:rPr>
            <a:t>Connectivity</a:t>
          </a:r>
        </a:p>
      </dgm:t>
    </dgm:pt>
    <dgm:pt modelId="{A784BED4-F27F-4CFE-9D8B-0B313B1665B8}" type="parTrans" cxnId="{0BC1A3B4-E76A-4393-9619-300A9971A762}">
      <dgm:prSet/>
      <dgm:spPr/>
      <dgm:t>
        <a:bodyPr/>
        <a:lstStyle/>
        <a:p>
          <a:endParaRPr lang="en-US"/>
        </a:p>
      </dgm:t>
    </dgm:pt>
    <dgm:pt modelId="{8E7A02DF-9616-4F48-B084-676E523D6D51}" type="sibTrans" cxnId="{0BC1A3B4-E76A-4393-9619-300A9971A762}">
      <dgm:prSet/>
      <dgm:spPr/>
      <dgm:t>
        <a:bodyPr/>
        <a:lstStyle/>
        <a:p>
          <a:endParaRPr lang="en-US"/>
        </a:p>
      </dgm:t>
    </dgm:pt>
    <dgm:pt modelId="{18CA6F78-A66C-46F1-BD85-38EBBD2AD1A4}">
      <dgm:prSet phldrT="[Text]"/>
      <dgm:spPr/>
      <dgm:t>
        <a:bodyPr/>
        <a:lstStyle/>
        <a:p>
          <a:r>
            <a:rPr lang="en-US" dirty="0"/>
            <a:t>The device comes in two modes: with a GSM module which makes it ready for IoT applications, and one without it in which case it uses on-site LAN connection</a:t>
          </a:r>
        </a:p>
      </dgm:t>
    </dgm:pt>
    <dgm:pt modelId="{74F96D56-FDB1-4CA2-972A-ADB5C8B2CE0A}" type="parTrans" cxnId="{0A5E260F-3350-4990-A323-680EF5B6E467}">
      <dgm:prSet/>
      <dgm:spPr/>
      <dgm:t>
        <a:bodyPr/>
        <a:lstStyle/>
        <a:p>
          <a:endParaRPr lang="en-US"/>
        </a:p>
      </dgm:t>
    </dgm:pt>
    <dgm:pt modelId="{013FCFD9-D1F2-48EA-9EC7-560FDCF6C24F}" type="sibTrans" cxnId="{0A5E260F-3350-4990-A323-680EF5B6E467}">
      <dgm:prSet/>
      <dgm:spPr/>
      <dgm:t>
        <a:bodyPr/>
        <a:lstStyle/>
        <a:p>
          <a:endParaRPr lang="en-US"/>
        </a:p>
      </dgm:t>
    </dgm:pt>
    <dgm:pt modelId="{2F93990D-49AA-4F1C-969C-009FD47B9E91}" type="pres">
      <dgm:prSet presAssocID="{073DCE91-B09E-4E0C-A171-9D4DB94386A4}" presName="Name0" presStyleCnt="0">
        <dgm:presLayoutVars>
          <dgm:dir/>
          <dgm:animLvl val="lvl"/>
          <dgm:resizeHandles val="exact"/>
        </dgm:presLayoutVars>
      </dgm:prSet>
      <dgm:spPr/>
    </dgm:pt>
    <dgm:pt modelId="{C5F2D274-F645-4085-A8C1-3821CA9B99C7}" type="pres">
      <dgm:prSet presAssocID="{7D29B100-D7C7-473A-918C-1085F4D3ABE8}" presName="linNode" presStyleCnt="0"/>
      <dgm:spPr/>
    </dgm:pt>
    <dgm:pt modelId="{451A1739-5175-4219-9ABA-EA9B6E369FA4}" type="pres">
      <dgm:prSet presAssocID="{7D29B100-D7C7-473A-918C-1085F4D3ABE8}" presName="parTx" presStyleLbl="revTx" presStyleIdx="0" presStyleCnt="5">
        <dgm:presLayoutVars>
          <dgm:chMax val="1"/>
          <dgm:bulletEnabled val="1"/>
        </dgm:presLayoutVars>
      </dgm:prSet>
      <dgm:spPr/>
    </dgm:pt>
    <dgm:pt modelId="{911A29D7-EB25-429C-A02A-E0D99B9EC229}" type="pres">
      <dgm:prSet presAssocID="{7D29B100-D7C7-473A-918C-1085F4D3ABE8}" presName="bracket" presStyleLbl="parChTrans1D1" presStyleIdx="0" presStyleCnt="5"/>
      <dgm:spPr/>
    </dgm:pt>
    <dgm:pt modelId="{6D3DD28E-ADAA-4B0F-818F-FBFA22A62103}" type="pres">
      <dgm:prSet presAssocID="{7D29B100-D7C7-473A-918C-1085F4D3ABE8}" presName="spH" presStyleCnt="0"/>
      <dgm:spPr/>
    </dgm:pt>
    <dgm:pt modelId="{5CC8EB82-8526-4EA4-96E3-ABC6975D7BE4}" type="pres">
      <dgm:prSet presAssocID="{7D29B100-D7C7-473A-918C-1085F4D3ABE8}" presName="desTx" presStyleLbl="node1" presStyleIdx="0" presStyleCnt="5">
        <dgm:presLayoutVars>
          <dgm:bulletEnabled val="1"/>
        </dgm:presLayoutVars>
      </dgm:prSet>
      <dgm:spPr/>
    </dgm:pt>
    <dgm:pt modelId="{1C306534-58E9-477B-9420-F29DCEE1EFB3}" type="pres">
      <dgm:prSet presAssocID="{C6A1DAA2-955E-4816-9A3F-13270701EFB7}" presName="spV" presStyleCnt="0"/>
      <dgm:spPr/>
    </dgm:pt>
    <dgm:pt modelId="{EDF9E967-537A-4AAC-B4D1-31AD4D61319C}" type="pres">
      <dgm:prSet presAssocID="{18E5CB68-27A0-4F17-94B9-78FC1DF8CB5D}" presName="linNode" presStyleCnt="0"/>
      <dgm:spPr/>
    </dgm:pt>
    <dgm:pt modelId="{BB22A2B6-4B39-477A-AFEF-A8AB0B2EEE69}" type="pres">
      <dgm:prSet presAssocID="{18E5CB68-27A0-4F17-94B9-78FC1DF8CB5D}" presName="parTx" presStyleLbl="revTx" presStyleIdx="1" presStyleCnt="5">
        <dgm:presLayoutVars>
          <dgm:chMax val="1"/>
          <dgm:bulletEnabled val="1"/>
        </dgm:presLayoutVars>
      </dgm:prSet>
      <dgm:spPr/>
    </dgm:pt>
    <dgm:pt modelId="{E6F77CFD-6579-4231-8181-2C623151B7BF}" type="pres">
      <dgm:prSet presAssocID="{18E5CB68-27A0-4F17-94B9-78FC1DF8CB5D}" presName="bracket" presStyleLbl="parChTrans1D1" presStyleIdx="1" presStyleCnt="5"/>
      <dgm:spPr/>
    </dgm:pt>
    <dgm:pt modelId="{6AAF26BD-E4AA-4155-A87F-8EA406D5121E}" type="pres">
      <dgm:prSet presAssocID="{18E5CB68-27A0-4F17-94B9-78FC1DF8CB5D}" presName="spH" presStyleCnt="0"/>
      <dgm:spPr/>
    </dgm:pt>
    <dgm:pt modelId="{C9E8F40C-402F-48C9-8571-2935E868277D}" type="pres">
      <dgm:prSet presAssocID="{18E5CB68-27A0-4F17-94B9-78FC1DF8CB5D}" presName="desTx" presStyleLbl="node1" presStyleIdx="1" presStyleCnt="5">
        <dgm:presLayoutVars>
          <dgm:bulletEnabled val="1"/>
        </dgm:presLayoutVars>
      </dgm:prSet>
      <dgm:spPr/>
    </dgm:pt>
    <dgm:pt modelId="{9A521899-14DA-4757-A319-503D11460F53}" type="pres">
      <dgm:prSet presAssocID="{033B7C0C-CD78-49AB-962B-6198486A7506}" presName="spV" presStyleCnt="0"/>
      <dgm:spPr/>
    </dgm:pt>
    <dgm:pt modelId="{3475DB2A-6943-4B67-AF89-3DAEA7E618E1}" type="pres">
      <dgm:prSet presAssocID="{13286398-27D2-4C72-8B96-672AE97ED991}" presName="linNode" presStyleCnt="0"/>
      <dgm:spPr/>
    </dgm:pt>
    <dgm:pt modelId="{6CAB002E-4557-4F64-8516-7C5DAB312232}" type="pres">
      <dgm:prSet presAssocID="{13286398-27D2-4C72-8B96-672AE97ED991}" presName="parTx" presStyleLbl="revTx" presStyleIdx="2" presStyleCnt="5">
        <dgm:presLayoutVars>
          <dgm:chMax val="1"/>
          <dgm:bulletEnabled val="1"/>
        </dgm:presLayoutVars>
      </dgm:prSet>
      <dgm:spPr/>
    </dgm:pt>
    <dgm:pt modelId="{7B4BA6BC-2D59-490C-A73E-5B5A65D19FAA}" type="pres">
      <dgm:prSet presAssocID="{13286398-27D2-4C72-8B96-672AE97ED991}" presName="bracket" presStyleLbl="parChTrans1D1" presStyleIdx="2" presStyleCnt="5"/>
      <dgm:spPr/>
    </dgm:pt>
    <dgm:pt modelId="{828FDDEA-EF01-4A9B-9B98-FB3DCCF37BE9}" type="pres">
      <dgm:prSet presAssocID="{13286398-27D2-4C72-8B96-672AE97ED991}" presName="spH" presStyleCnt="0"/>
      <dgm:spPr/>
    </dgm:pt>
    <dgm:pt modelId="{788CD894-6EBF-4F9F-B1CE-5255280EFAFA}" type="pres">
      <dgm:prSet presAssocID="{13286398-27D2-4C72-8B96-672AE97ED991}" presName="desTx" presStyleLbl="node1" presStyleIdx="2" presStyleCnt="5">
        <dgm:presLayoutVars>
          <dgm:bulletEnabled val="1"/>
        </dgm:presLayoutVars>
      </dgm:prSet>
      <dgm:spPr/>
    </dgm:pt>
    <dgm:pt modelId="{133B9058-DDB1-4898-8316-6860BBAD45E3}" type="pres">
      <dgm:prSet presAssocID="{225B63D2-AEE6-4FDA-AB9F-529A0F1AAF76}" presName="spV" presStyleCnt="0"/>
      <dgm:spPr/>
    </dgm:pt>
    <dgm:pt modelId="{E1F56908-C3AC-48A7-9A9D-96FB86C44DE0}" type="pres">
      <dgm:prSet presAssocID="{CB1BFD5B-8F89-495B-81A4-905AB365509E}" presName="linNode" presStyleCnt="0"/>
      <dgm:spPr/>
    </dgm:pt>
    <dgm:pt modelId="{C808EE4E-C0BA-4F89-BD6F-790CB580E701}" type="pres">
      <dgm:prSet presAssocID="{CB1BFD5B-8F89-495B-81A4-905AB365509E}" presName="parTx" presStyleLbl="revTx" presStyleIdx="3" presStyleCnt="5">
        <dgm:presLayoutVars>
          <dgm:chMax val="1"/>
          <dgm:bulletEnabled val="1"/>
        </dgm:presLayoutVars>
      </dgm:prSet>
      <dgm:spPr/>
    </dgm:pt>
    <dgm:pt modelId="{98350CA5-E5B5-4595-9D9F-6BEDE5397967}" type="pres">
      <dgm:prSet presAssocID="{CB1BFD5B-8F89-495B-81A4-905AB365509E}" presName="bracket" presStyleLbl="parChTrans1D1" presStyleIdx="3" presStyleCnt="5"/>
      <dgm:spPr/>
    </dgm:pt>
    <dgm:pt modelId="{4F0DA5E7-5254-45AD-A13E-2AC9854601A1}" type="pres">
      <dgm:prSet presAssocID="{CB1BFD5B-8F89-495B-81A4-905AB365509E}" presName="spH" presStyleCnt="0"/>
      <dgm:spPr/>
    </dgm:pt>
    <dgm:pt modelId="{09005776-E555-4B4D-9B14-689FE0225F1E}" type="pres">
      <dgm:prSet presAssocID="{CB1BFD5B-8F89-495B-81A4-905AB365509E}" presName="desTx" presStyleLbl="node1" presStyleIdx="3" presStyleCnt="5">
        <dgm:presLayoutVars>
          <dgm:bulletEnabled val="1"/>
        </dgm:presLayoutVars>
      </dgm:prSet>
      <dgm:spPr/>
    </dgm:pt>
    <dgm:pt modelId="{2238E61C-7FC0-4BF5-8BDB-A507692E6527}" type="pres">
      <dgm:prSet presAssocID="{3C93ACC3-7306-4C36-A938-402693BAC3B0}" presName="spV" presStyleCnt="0"/>
      <dgm:spPr/>
    </dgm:pt>
    <dgm:pt modelId="{18528C87-0334-4728-B6B5-336070521311}" type="pres">
      <dgm:prSet presAssocID="{E091EFC2-5164-4C98-B731-0D5C37CCDCDF}" presName="linNode" presStyleCnt="0"/>
      <dgm:spPr/>
    </dgm:pt>
    <dgm:pt modelId="{F36DBACF-F44C-4D98-AB5E-1AF647FB470B}" type="pres">
      <dgm:prSet presAssocID="{E091EFC2-5164-4C98-B731-0D5C37CCDCDF}" presName="parTx" presStyleLbl="revTx" presStyleIdx="4" presStyleCnt="5">
        <dgm:presLayoutVars>
          <dgm:chMax val="1"/>
          <dgm:bulletEnabled val="1"/>
        </dgm:presLayoutVars>
      </dgm:prSet>
      <dgm:spPr/>
    </dgm:pt>
    <dgm:pt modelId="{CDF2DBB0-3434-4261-875E-94150C63B330}" type="pres">
      <dgm:prSet presAssocID="{E091EFC2-5164-4C98-B731-0D5C37CCDCDF}" presName="bracket" presStyleLbl="parChTrans1D1" presStyleIdx="4" presStyleCnt="5"/>
      <dgm:spPr/>
    </dgm:pt>
    <dgm:pt modelId="{750F263E-F049-4052-B951-600AF9967571}" type="pres">
      <dgm:prSet presAssocID="{E091EFC2-5164-4C98-B731-0D5C37CCDCDF}" presName="spH" presStyleCnt="0"/>
      <dgm:spPr/>
    </dgm:pt>
    <dgm:pt modelId="{910690FE-A02A-4389-95EB-B6BE14AAFAD3}" type="pres">
      <dgm:prSet presAssocID="{E091EFC2-5164-4C98-B731-0D5C37CCDCDF}" presName="desTx" presStyleLbl="node1" presStyleIdx="4" presStyleCnt="5">
        <dgm:presLayoutVars>
          <dgm:bulletEnabled val="1"/>
        </dgm:presLayoutVars>
      </dgm:prSet>
      <dgm:spPr/>
    </dgm:pt>
  </dgm:ptLst>
  <dgm:cxnLst>
    <dgm:cxn modelId="{D233CD0B-0ADF-4BBD-8A98-9AEA2BDAB1D6}" type="presOf" srcId="{18CA6F78-A66C-46F1-BD85-38EBBD2AD1A4}" destId="{910690FE-A02A-4389-95EB-B6BE14AAFAD3}" srcOrd="0" destOrd="0" presId="urn:diagrams.loki3.com/BracketList"/>
    <dgm:cxn modelId="{0A5E260F-3350-4990-A323-680EF5B6E467}" srcId="{E091EFC2-5164-4C98-B731-0D5C37CCDCDF}" destId="{18CA6F78-A66C-46F1-BD85-38EBBD2AD1A4}" srcOrd="0" destOrd="0" parTransId="{74F96D56-FDB1-4CA2-972A-ADB5C8B2CE0A}" sibTransId="{013FCFD9-D1F2-48EA-9EC7-560FDCF6C24F}"/>
    <dgm:cxn modelId="{45E96A15-5BE2-4E4C-AA5D-0B813C4F70DA}" type="presOf" srcId="{7A58EF68-0423-486B-A7C6-28F17F72145C}" destId="{C9E8F40C-402F-48C9-8571-2935E868277D}" srcOrd="0" destOrd="0" presId="urn:diagrams.loki3.com/BracketList"/>
    <dgm:cxn modelId="{BC513223-CEAA-469D-AE3F-700E6CC93CC3}" srcId="{073DCE91-B09E-4E0C-A171-9D4DB94386A4}" destId="{18E5CB68-27A0-4F17-94B9-78FC1DF8CB5D}" srcOrd="1" destOrd="0" parTransId="{83644426-FF05-4B4E-82E0-ABD542CA77E2}" sibTransId="{033B7C0C-CD78-49AB-962B-6198486A7506}"/>
    <dgm:cxn modelId="{03D14636-D69D-4883-A257-D1F27E17CA3A}" type="presOf" srcId="{CB1BFD5B-8F89-495B-81A4-905AB365509E}" destId="{C808EE4E-C0BA-4F89-BD6F-790CB580E701}" srcOrd="0" destOrd="0" presId="urn:diagrams.loki3.com/BracketList"/>
    <dgm:cxn modelId="{2167705F-3CE6-459A-A8C0-54334E4F88F9}" type="presOf" srcId="{7D29B100-D7C7-473A-918C-1085F4D3ABE8}" destId="{451A1739-5175-4219-9ABA-EA9B6E369FA4}" srcOrd="0" destOrd="0" presId="urn:diagrams.loki3.com/BracketList"/>
    <dgm:cxn modelId="{5CFBC251-5E95-4DC3-9B86-8F5AFE2CF559}" type="presOf" srcId="{E091EFC2-5164-4C98-B731-0D5C37CCDCDF}" destId="{F36DBACF-F44C-4D98-AB5E-1AF647FB470B}" srcOrd="0" destOrd="0" presId="urn:diagrams.loki3.com/BracketList"/>
    <dgm:cxn modelId="{D048B35A-07A1-4874-969C-A5503205DBBA}" srcId="{13286398-27D2-4C72-8B96-672AE97ED991}" destId="{9CE112F8-2740-44F3-BAD8-13DF064C8D08}" srcOrd="0" destOrd="0" parTransId="{2A46F322-C37E-4C1C-8557-F9531242DD93}" sibTransId="{20C96ACC-8CC5-4E4A-B57C-FC6965C7C13B}"/>
    <dgm:cxn modelId="{571AB785-D89E-4A99-A67E-F12EEB0B4282}" type="presOf" srcId="{18E5CB68-27A0-4F17-94B9-78FC1DF8CB5D}" destId="{BB22A2B6-4B39-477A-AFEF-A8AB0B2EEE69}" srcOrd="0" destOrd="0" presId="urn:diagrams.loki3.com/BracketList"/>
    <dgm:cxn modelId="{CDB34E95-B219-4C66-ADAE-5FE99556617C}" srcId="{073DCE91-B09E-4E0C-A171-9D4DB94386A4}" destId="{7D29B100-D7C7-473A-918C-1085F4D3ABE8}" srcOrd="0" destOrd="0" parTransId="{6A85D4A9-B5F8-455C-882A-D652D9222BBA}" sibTransId="{C6A1DAA2-955E-4816-9A3F-13270701EFB7}"/>
    <dgm:cxn modelId="{91A545A5-6AB3-4A1B-85C5-019A954672A3}" type="presOf" srcId="{A53C096A-6AE1-41F3-88CC-7D740D1D4CA3}" destId="{5CC8EB82-8526-4EA4-96E3-ABC6975D7BE4}" srcOrd="0" destOrd="0" presId="urn:diagrams.loki3.com/BracketList"/>
    <dgm:cxn modelId="{EB7242A7-CE68-4D80-B621-63B980C840E0}" srcId="{18E5CB68-27A0-4F17-94B9-78FC1DF8CB5D}" destId="{7A58EF68-0423-486B-A7C6-28F17F72145C}" srcOrd="0" destOrd="0" parTransId="{CF9EF850-F3BB-4930-BD73-32B594971622}" sibTransId="{727E737A-18ED-4CCB-B882-5759D5F9C919}"/>
    <dgm:cxn modelId="{34C23FB2-F843-4580-B925-5F5A37D97AD6}" type="presOf" srcId="{13286398-27D2-4C72-8B96-672AE97ED991}" destId="{6CAB002E-4557-4F64-8516-7C5DAB312232}" srcOrd="0" destOrd="0" presId="urn:diagrams.loki3.com/BracketList"/>
    <dgm:cxn modelId="{0BC1A3B4-E76A-4393-9619-300A9971A762}" srcId="{073DCE91-B09E-4E0C-A171-9D4DB94386A4}" destId="{E091EFC2-5164-4C98-B731-0D5C37CCDCDF}" srcOrd="4" destOrd="0" parTransId="{A784BED4-F27F-4CFE-9D8B-0B313B1665B8}" sibTransId="{8E7A02DF-9616-4F48-B084-676E523D6D51}"/>
    <dgm:cxn modelId="{2996F7C0-53D5-483B-939F-D3FEC4A5A613}" srcId="{073DCE91-B09E-4E0C-A171-9D4DB94386A4}" destId="{CB1BFD5B-8F89-495B-81A4-905AB365509E}" srcOrd="3" destOrd="0" parTransId="{30EDA026-E969-4659-B803-3A162D447951}" sibTransId="{3C93ACC3-7306-4C36-A938-402693BAC3B0}"/>
    <dgm:cxn modelId="{9BC536C6-FFEC-42B0-9FAE-FAD0F10E8C5B}" srcId="{073DCE91-B09E-4E0C-A171-9D4DB94386A4}" destId="{13286398-27D2-4C72-8B96-672AE97ED991}" srcOrd="2" destOrd="0" parTransId="{4BFE6F7E-32D5-4BE5-B036-BFAE9E0482F1}" sibTransId="{225B63D2-AEE6-4FDA-AB9F-529A0F1AAF76}"/>
    <dgm:cxn modelId="{68F4F7E2-37EF-416A-8A30-FB2E561FD38D}" type="presOf" srcId="{2438C35C-4935-4400-8806-DCAB7AAA6308}" destId="{09005776-E555-4B4D-9B14-689FE0225F1E}" srcOrd="0" destOrd="0" presId="urn:diagrams.loki3.com/BracketList"/>
    <dgm:cxn modelId="{00DF06EF-B822-4425-A324-62A41367F194}" srcId="{CB1BFD5B-8F89-495B-81A4-905AB365509E}" destId="{2438C35C-4935-4400-8806-DCAB7AAA6308}" srcOrd="0" destOrd="0" parTransId="{C08808D7-151E-42F9-94B2-DF9A2BBC2143}" sibTransId="{7B1A3DDA-FCAA-4817-B9E2-894F3D029136}"/>
    <dgm:cxn modelId="{D00071F3-8B56-48A6-94D3-46E0F1387AA4}" srcId="{7D29B100-D7C7-473A-918C-1085F4D3ABE8}" destId="{A53C096A-6AE1-41F3-88CC-7D740D1D4CA3}" srcOrd="0" destOrd="0" parTransId="{D5B36A5D-FC70-4EC5-B0C7-E788E62DD3D7}" sibTransId="{EC152E58-0EED-4EE6-8544-194A1C0C71C6}"/>
    <dgm:cxn modelId="{20FDA2F3-42A4-4FF0-A16F-54F084D3993B}" type="presOf" srcId="{9CE112F8-2740-44F3-BAD8-13DF064C8D08}" destId="{788CD894-6EBF-4F9F-B1CE-5255280EFAFA}" srcOrd="0" destOrd="0" presId="urn:diagrams.loki3.com/BracketList"/>
    <dgm:cxn modelId="{A64D42F4-B211-4A20-B582-4DBD50CFF20E}" type="presOf" srcId="{073DCE91-B09E-4E0C-A171-9D4DB94386A4}" destId="{2F93990D-49AA-4F1C-969C-009FD47B9E91}" srcOrd="0" destOrd="0" presId="urn:diagrams.loki3.com/BracketList"/>
    <dgm:cxn modelId="{21147E47-4054-44BC-87B7-B591B7EA69B0}" type="presParOf" srcId="{2F93990D-49AA-4F1C-969C-009FD47B9E91}" destId="{C5F2D274-F645-4085-A8C1-3821CA9B99C7}" srcOrd="0" destOrd="0" presId="urn:diagrams.loki3.com/BracketList"/>
    <dgm:cxn modelId="{37DA5D8D-4531-44C9-8C2E-713B57773A99}" type="presParOf" srcId="{C5F2D274-F645-4085-A8C1-3821CA9B99C7}" destId="{451A1739-5175-4219-9ABA-EA9B6E369FA4}" srcOrd="0" destOrd="0" presId="urn:diagrams.loki3.com/BracketList"/>
    <dgm:cxn modelId="{1142D2B7-6732-4F78-BEE8-2CE6930F3904}" type="presParOf" srcId="{C5F2D274-F645-4085-A8C1-3821CA9B99C7}" destId="{911A29D7-EB25-429C-A02A-E0D99B9EC229}" srcOrd="1" destOrd="0" presId="urn:diagrams.loki3.com/BracketList"/>
    <dgm:cxn modelId="{E2E98B88-4A60-481D-AFBE-C7171F7C9AD6}" type="presParOf" srcId="{C5F2D274-F645-4085-A8C1-3821CA9B99C7}" destId="{6D3DD28E-ADAA-4B0F-818F-FBFA22A62103}" srcOrd="2" destOrd="0" presId="urn:diagrams.loki3.com/BracketList"/>
    <dgm:cxn modelId="{C8D6C422-DCFC-4155-A84D-B8A32EB9DAA8}" type="presParOf" srcId="{C5F2D274-F645-4085-A8C1-3821CA9B99C7}" destId="{5CC8EB82-8526-4EA4-96E3-ABC6975D7BE4}" srcOrd="3" destOrd="0" presId="urn:diagrams.loki3.com/BracketList"/>
    <dgm:cxn modelId="{2BFDEBDB-F9EA-4AA3-8D72-827CB596DD1B}" type="presParOf" srcId="{2F93990D-49AA-4F1C-969C-009FD47B9E91}" destId="{1C306534-58E9-477B-9420-F29DCEE1EFB3}" srcOrd="1" destOrd="0" presId="urn:diagrams.loki3.com/BracketList"/>
    <dgm:cxn modelId="{D46CF192-0050-4524-925F-000CE8A4208C}" type="presParOf" srcId="{2F93990D-49AA-4F1C-969C-009FD47B9E91}" destId="{EDF9E967-537A-4AAC-B4D1-31AD4D61319C}" srcOrd="2" destOrd="0" presId="urn:diagrams.loki3.com/BracketList"/>
    <dgm:cxn modelId="{782DB65A-9C53-4F60-9C02-9A9E28AF1939}" type="presParOf" srcId="{EDF9E967-537A-4AAC-B4D1-31AD4D61319C}" destId="{BB22A2B6-4B39-477A-AFEF-A8AB0B2EEE69}" srcOrd="0" destOrd="0" presId="urn:diagrams.loki3.com/BracketList"/>
    <dgm:cxn modelId="{6E2D9924-CE7F-465E-A583-6A766E6BFC22}" type="presParOf" srcId="{EDF9E967-537A-4AAC-B4D1-31AD4D61319C}" destId="{E6F77CFD-6579-4231-8181-2C623151B7BF}" srcOrd="1" destOrd="0" presId="urn:diagrams.loki3.com/BracketList"/>
    <dgm:cxn modelId="{42392B5E-3572-43A9-897A-42E8D9CDFF67}" type="presParOf" srcId="{EDF9E967-537A-4AAC-B4D1-31AD4D61319C}" destId="{6AAF26BD-E4AA-4155-A87F-8EA406D5121E}" srcOrd="2" destOrd="0" presId="urn:diagrams.loki3.com/BracketList"/>
    <dgm:cxn modelId="{765EBAB3-6313-4DA5-A898-9D9B4A7D9ED3}" type="presParOf" srcId="{EDF9E967-537A-4AAC-B4D1-31AD4D61319C}" destId="{C9E8F40C-402F-48C9-8571-2935E868277D}" srcOrd="3" destOrd="0" presId="urn:diagrams.loki3.com/BracketList"/>
    <dgm:cxn modelId="{EE972D47-0061-49AD-9393-88982DD971CA}" type="presParOf" srcId="{2F93990D-49AA-4F1C-969C-009FD47B9E91}" destId="{9A521899-14DA-4757-A319-503D11460F53}" srcOrd="3" destOrd="0" presId="urn:diagrams.loki3.com/BracketList"/>
    <dgm:cxn modelId="{EAD40E38-8EE3-428E-8AA6-B476F1CEC814}" type="presParOf" srcId="{2F93990D-49AA-4F1C-969C-009FD47B9E91}" destId="{3475DB2A-6943-4B67-AF89-3DAEA7E618E1}" srcOrd="4" destOrd="0" presId="urn:diagrams.loki3.com/BracketList"/>
    <dgm:cxn modelId="{B04E7B7D-EFB2-422B-979E-623125553941}" type="presParOf" srcId="{3475DB2A-6943-4B67-AF89-3DAEA7E618E1}" destId="{6CAB002E-4557-4F64-8516-7C5DAB312232}" srcOrd="0" destOrd="0" presId="urn:diagrams.loki3.com/BracketList"/>
    <dgm:cxn modelId="{FA584467-F0DD-4E3E-8628-C6D5E052B5CD}" type="presParOf" srcId="{3475DB2A-6943-4B67-AF89-3DAEA7E618E1}" destId="{7B4BA6BC-2D59-490C-A73E-5B5A65D19FAA}" srcOrd="1" destOrd="0" presId="urn:diagrams.loki3.com/BracketList"/>
    <dgm:cxn modelId="{8E966A4A-B7FB-45C9-B026-943513506E36}" type="presParOf" srcId="{3475DB2A-6943-4B67-AF89-3DAEA7E618E1}" destId="{828FDDEA-EF01-4A9B-9B98-FB3DCCF37BE9}" srcOrd="2" destOrd="0" presId="urn:diagrams.loki3.com/BracketList"/>
    <dgm:cxn modelId="{7A2C78C6-6280-4B3F-AD66-7398CD786BA7}" type="presParOf" srcId="{3475DB2A-6943-4B67-AF89-3DAEA7E618E1}" destId="{788CD894-6EBF-4F9F-B1CE-5255280EFAFA}" srcOrd="3" destOrd="0" presId="urn:diagrams.loki3.com/BracketList"/>
    <dgm:cxn modelId="{5181D77A-BE1C-45BB-A123-66E3B9090607}" type="presParOf" srcId="{2F93990D-49AA-4F1C-969C-009FD47B9E91}" destId="{133B9058-DDB1-4898-8316-6860BBAD45E3}" srcOrd="5" destOrd="0" presId="urn:diagrams.loki3.com/BracketList"/>
    <dgm:cxn modelId="{38D041C1-9284-4E70-9D54-1C20347AA863}" type="presParOf" srcId="{2F93990D-49AA-4F1C-969C-009FD47B9E91}" destId="{E1F56908-C3AC-48A7-9A9D-96FB86C44DE0}" srcOrd="6" destOrd="0" presId="urn:diagrams.loki3.com/BracketList"/>
    <dgm:cxn modelId="{C2ABFCE5-8407-4DB8-8A27-409FDDF380B2}" type="presParOf" srcId="{E1F56908-C3AC-48A7-9A9D-96FB86C44DE0}" destId="{C808EE4E-C0BA-4F89-BD6F-790CB580E701}" srcOrd="0" destOrd="0" presId="urn:diagrams.loki3.com/BracketList"/>
    <dgm:cxn modelId="{4D2C126A-58DD-476A-B43E-6CFFFC7C5DB2}" type="presParOf" srcId="{E1F56908-C3AC-48A7-9A9D-96FB86C44DE0}" destId="{98350CA5-E5B5-4595-9D9F-6BEDE5397967}" srcOrd="1" destOrd="0" presId="urn:diagrams.loki3.com/BracketList"/>
    <dgm:cxn modelId="{6DE7DEBB-9E02-4138-9437-89AE2DF4E093}" type="presParOf" srcId="{E1F56908-C3AC-48A7-9A9D-96FB86C44DE0}" destId="{4F0DA5E7-5254-45AD-A13E-2AC9854601A1}" srcOrd="2" destOrd="0" presId="urn:diagrams.loki3.com/BracketList"/>
    <dgm:cxn modelId="{6C8977CB-4A9E-4890-B9E0-879C4F57342D}" type="presParOf" srcId="{E1F56908-C3AC-48A7-9A9D-96FB86C44DE0}" destId="{09005776-E555-4B4D-9B14-689FE0225F1E}" srcOrd="3" destOrd="0" presId="urn:diagrams.loki3.com/BracketList"/>
    <dgm:cxn modelId="{56785E3C-2B19-40C0-923C-758E7C71D727}" type="presParOf" srcId="{2F93990D-49AA-4F1C-969C-009FD47B9E91}" destId="{2238E61C-7FC0-4BF5-8BDB-A507692E6527}" srcOrd="7" destOrd="0" presId="urn:diagrams.loki3.com/BracketList"/>
    <dgm:cxn modelId="{EB016954-BA85-4B17-B204-4C5F5874CB6C}" type="presParOf" srcId="{2F93990D-49AA-4F1C-969C-009FD47B9E91}" destId="{18528C87-0334-4728-B6B5-336070521311}" srcOrd="8" destOrd="0" presId="urn:diagrams.loki3.com/BracketList"/>
    <dgm:cxn modelId="{EB2706C0-C255-45C7-83BF-57E4B3E830BB}" type="presParOf" srcId="{18528C87-0334-4728-B6B5-336070521311}" destId="{F36DBACF-F44C-4D98-AB5E-1AF647FB470B}" srcOrd="0" destOrd="0" presId="urn:diagrams.loki3.com/BracketList"/>
    <dgm:cxn modelId="{293CE32C-1861-4022-9D7D-FE1431EF65DB}" type="presParOf" srcId="{18528C87-0334-4728-B6B5-336070521311}" destId="{CDF2DBB0-3434-4261-875E-94150C63B330}" srcOrd="1" destOrd="0" presId="urn:diagrams.loki3.com/BracketList"/>
    <dgm:cxn modelId="{4AA4E284-967E-4C84-8A04-0496353A3F0A}" type="presParOf" srcId="{18528C87-0334-4728-B6B5-336070521311}" destId="{750F263E-F049-4052-B951-600AF9967571}" srcOrd="2" destOrd="0" presId="urn:diagrams.loki3.com/BracketList"/>
    <dgm:cxn modelId="{043F094A-721C-4245-A659-B750292CBAEC}" type="presParOf" srcId="{18528C87-0334-4728-B6B5-336070521311}" destId="{910690FE-A02A-4389-95EB-B6BE14AAFAD3}" srcOrd="3" destOrd="0" presId="urn:diagrams.loki3.com/Bracket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D92AD44-6A89-4E9F-840B-BE2FCE5CFE91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1758781-94CE-4F3D-B8A0-3D5638380792}">
      <dgm:prSet phldrT="[Text]"/>
      <dgm:spPr/>
      <dgm:t>
        <a:bodyPr/>
        <a:lstStyle/>
        <a:p>
          <a:r>
            <a:rPr lang="en-GB"/>
            <a:t>The website is the interface to:</a:t>
          </a:r>
          <a:endParaRPr lang="en-US"/>
        </a:p>
      </dgm:t>
    </dgm:pt>
    <dgm:pt modelId="{0CB5CDA5-1313-4C55-BB13-06F32442A162}" type="parTrans" cxnId="{3336AEAD-FA1A-4797-88D4-2CBC596EFAFC}">
      <dgm:prSet/>
      <dgm:spPr/>
      <dgm:t>
        <a:bodyPr/>
        <a:lstStyle/>
        <a:p>
          <a:endParaRPr lang="en-US"/>
        </a:p>
      </dgm:t>
    </dgm:pt>
    <dgm:pt modelId="{20B53668-47AD-4DD8-BA5A-A54554636E3F}" type="sibTrans" cxnId="{3336AEAD-FA1A-4797-88D4-2CBC596EFAFC}">
      <dgm:prSet/>
      <dgm:spPr/>
      <dgm:t>
        <a:bodyPr/>
        <a:lstStyle/>
        <a:p>
          <a:endParaRPr lang="en-US"/>
        </a:p>
      </dgm:t>
    </dgm:pt>
    <dgm:pt modelId="{65F94302-4CE2-4EBF-BEBD-C6DE1FA3DD6B}">
      <dgm:prSet/>
      <dgm:spPr/>
      <dgm:t>
        <a:bodyPr/>
        <a:lstStyle/>
        <a:p>
          <a:r>
            <a:rPr lang="en-GB"/>
            <a:t>View the data collected by the AVIS controller remotely in real-time</a:t>
          </a:r>
          <a:endParaRPr lang="en-GB" dirty="0"/>
        </a:p>
      </dgm:t>
    </dgm:pt>
    <dgm:pt modelId="{22ED9BE2-870D-4BD9-8952-F7948DCC8505}" type="parTrans" cxnId="{42503E0D-950F-4704-8186-93B4595C5826}">
      <dgm:prSet/>
      <dgm:spPr/>
      <dgm:t>
        <a:bodyPr/>
        <a:lstStyle/>
        <a:p>
          <a:endParaRPr lang="en-US"/>
        </a:p>
      </dgm:t>
    </dgm:pt>
    <dgm:pt modelId="{7A403DCF-C97A-469B-9EA1-7DF49C92593F}" type="sibTrans" cxnId="{42503E0D-950F-4704-8186-93B4595C5826}">
      <dgm:prSet/>
      <dgm:spPr/>
      <dgm:t>
        <a:bodyPr/>
        <a:lstStyle/>
        <a:p>
          <a:endParaRPr lang="en-US"/>
        </a:p>
      </dgm:t>
    </dgm:pt>
    <dgm:pt modelId="{0129A437-45E3-4CB8-A28D-D5B0F26380E8}">
      <dgm:prSet/>
      <dgm:spPr/>
      <dgm:t>
        <a:bodyPr/>
        <a:lstStyle/>
        <a:p>
          <a:r>
            <a:rPr lang="en-GB"/>
            <a:t>Perform real-time device control</a:t>
          </a:r>
          <a:endParaRPr lang="en-GB" dirty="0"/>
        </a:p>
      </dgm:t>
    </dgm:pt>
    <dgm:pt modelId="{500BE75B-D804-4C87-82EB-8343A0CD21FA}" type="parTrans" cxnId="{A2E80214-E353-4263-BCE4-CF932F5705EB}">
      <dgm:prSet/>
      <dgm:spPr/>
      <dgm:t>
        <a:bodyPr/>
        <a:lstStyle/>
        <a:p>
          <a:endParaRPr lang="en-US"/>
        </a:p>
      </dgm:t>
    </dgm:pt>
    <dgm:pt modelId="{1D6BB196-D99D-431A-9EE7-BAEBE75EBBB3}" type="sibTrans" cxnId="{A2E80214-E353-4263-BCE4-CF932F5705EB}">
      <dgm:prSet/>
      <dgm:spPr/>
      <dgm:t>
        <a:bodyPr/>
        <a:lstStyle/>
        <a:p>
          <a:endParaRPr lang="en-US"/>
        </a:p>
      </dgm:t>
    </dgm:pt>
    <dgm:pt modelId="{EC4915BD-8ED8-4CBF-A012-5960F74D6448}">
      <dgm:prSet/>
      <dgm:spPr/>
      <dgm:t>
        <a:bodyPr/>
        <a:lstStyle/>
        <a:p>
          <a:r>
            <a:rPr lang="en-GB"/>
            <a:t>Data Processing</a:t>
          </a:r>
          <a:endParaRPr lang="en-GB" dirty="0"/>
        </a:p>
      </dgm:t>
    </dgm:pt>
    <dgm:pt modelId="{C434A123-2E5C-4CD2-98A7-E837EDDC02A7}" type="parTrans" cxnId="{BFD117CA-E447-417F-B2A7-B0CBB33ED38B}">
      <dgm:prSet/>
      <dgm:spPr/>
      <dgm:t>
        <a:bodyPr/>
        <a:lstStyle/>
        <a:p>
          <a:endParaRPr lang="en-US"/>
        </a:p>
      </dgm:t>
    </dgm:pt>
    <dgm:pt modelId="{0BEC10A9-64AB-48C1-B64C-E84E0E2DB7AC}" type="sibTrans" cxnId="{BFD117CA-E447-417F-B2A7-B0CBB33ED38B}">
      <dgm:prSet/>
      <dgm:spPr/>
      <dgm:t>
        <a:bodyPr/>
        <a:lstStyle/>
        <a:p>
          <a:endParaRPr lang="en-US"/>
        </a:p>
      </dgm:t>
    </dgm:pt>
    <dgm:pt modelId="{E85C07A7-2CC0-4BA1-A1BE-F92BDA6A3672}">
      <dgm:prSet/>
      <dgm:spPr/>
      <dgm:t>
        <a:bodyPr/>
        <a:lstStyle/>
        <a:p>
          <a:r>
            <a:rPr lang="en-GB"/>
            <a:t>Action centre to act on certain triggers based on the data sets</a:t>
          </a:r>
          <a:endParaRPr lang="en-GB" dirty="0"/>
        </a:p>
      </dgm:t>
    </dgm:pt>
    <dgm:pt modelId="{1972619C-6719-4AB4-8026-7B9324223013}" type="parTrans" cxnId="{819AC040-6C47-4FDC-98B4-18250EDAD370}">
      <dgm:prSet/>
      <dgm:spPr/>
      <dgm:t>
        <a:bodyPr/>
        <a:lstStyle/>
        <a:p>
          <a:endParaRPr lang="en-US"/>
        </a:p>
      </dgm:t>
    </dgm:pt>
    <dgm:pt modelId="{4B31D850-16DE-49F8-9C50-6A2BFB6C63D7}" type="sibTrans" cxnId="{819AC040-6C47-4FDC-98B4-18250EDAD370}">
      <dgm:prSet/>
      <dgm:spPr/>
      <dgm:t>
        <a:bodyPr/>
        <a:lstStyle/>
        <a:p>
          <a:endParaRPr lang="en-US"/>
        </a:p>
      </dgm:t>
    </dgm:pt>
    <dgm:pt modelId="{01AF4243-808B-4DF1-BC8B-49F10DD7AB3C}">
      <dgm:prSet/>
      <dgm:spPr/>
      <dgm:t>
        <a:bodyPr/>
        <a:lstStyle/>
        <a:p>
          <a:r>
            <a:rPr lang="en-GB"/>
            <a:t>Password protected to bar unauthorised access</a:t>
          </a:r>
          <a:endParaRPr lang="en-GB" dirty="0"/>
        </a:p>
      </dgm:t>
    </dgm:pt>
    <dgm:pt modelId="{CFAC6667-D539-406E-B2C1-DEA80108C46A}" type="parTrans" cxnId="{9B978C11-3304-4BB7-A675-1D158E08E71C}">
      <dgm:prSet/>
      <dgm:spPr/>
      <dgm:t>
        <a:bodyPr/>
        <a:lstStyle/>
        <a:p>
          <a:endParaRPr lang="en-US"/>
        </a:p>
      </dgm:t>
    </dgm:pt>
    <dgm:pt modelId="{63561217-0390-45C9-BE6A-E042654F5925}" type="sibTrans" cxnId="{9B978C11-3304-4BB7-A675-1D158E08E71C}">
      <dgm:prSet/>
      <dgm:spPr/>
      <dgm:t>
        <a:bodyPr/>
        <a:lstStyle/>
        <a:p>
          <a:endParaRPr lang="en-US"/>
        </a:p>
      </dgm:t>
    </dgm:pt>
    <dgm:pt modelId="{26633FA3-5D8A-486C-AA21-BA4B136478B2}">
      <dgm:prSet/>
      <dgm:spPr/>
      <dgm:t>
        <a:bodyPr/>
        <a:lstStyle/>
        <a:p>
          <a:r>
            <a:rPr lang="en-GB"/>
            <a:t>Can be customised to the specifications of the users</a:t>
          </a:r>
          <a:endParaRPr lang="en-GB" dirty="0"/>
        </a:p>
      </dgm:t>
    </dgm:pt>
    <dgm:pt modelId="{89AC6470-39EE-47D2-A1E4-670BA3BCE896}" type="parTrans" cxnId="{01F3EC8E-840F-4DA2-81A5-E041823D1029}">
      <dgm:prSet/>
      <dgm:spPr/>
      <dgm:t>
        <a:bodyPr/>
        <a:lstStyle/>
        <a:p>
          <a:endParaRPr lang="en-US"/>
        </a:p>
      </dgm:t>
    </dgm:pt>
    <dgm:pt modelId="{C3ADDFF3-8777-4467-8CA0-77B93310A152}" type="sibTrans" cxnId="{01F3EC8E-840F-4DA2-81A5-E041823D1029}">
      <dgm:prSet/>
      <dgm:spPr/>
      <dgm:t>
        <a:bodyPr/>
        <a:lstStyle/>
        <a:p>
          <a:endParaRPr lang="en-US"/>
        </a:p>
      </dgm:t>
    </dgm:pt>
    <dgm:pt modelId="{B4C09960-9056-40C6-A2C1-AFB58B8852C5}" type="pres">
      <dgm:prSet presAssocID="{4D92AD44-6A89-4E9F-840B-BE2FCE5CFE91}" presName="linear" presStyleCnt="0">
        <dgm:presLayoutVars>
          <dgm:dir/>
          <dgm:animLvl val="lvl"/>
          <dgm:resizeHandles val="exact"/>
        </dgm:presLayoutVars>
      </dgm:prSet>
      <dgm:spPr/>
    </dgm:pt>
    <dgm:pt modelId="{56CF4F82-6019-464F-B03C-F89033DD02D8}" type="pres">
      <dgm:prSet presAssocID="{A1758781-94CE-4F3D-B8A0-3D5638380792}" presName="parentLin" presStyleCnt="0"/>
      <dgm:spPr/>
    </dgm:pt>
    <dgm:pt modelId="{934AA853-E7F9-4456-B45C-C7079313299D}" type="pres">
      <dgm:prSet presAssocID="{A1758781-94CE-4F3D-B8A0-3D5638380792}" presName="parentLeftMargin" presStyleLbl="node1" presStyleIdx="0" presStyleCnt="3"/>
      <dgm:spPr/>
    </dgm:pt>
    <dgm:pt modelId="{53449044-FABB-4B0D-845B-5B1702DB821B}" type="pres">
      <dgm:prSet presAssocID="{A1758781-94CE-4F3D-B8A0-3D5638380792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A144909F-72A4-4B0D-8992-03781595ECAC}" type="pres">
      <dgm:prSet presAssocID="{A1758781-94CE-4F3D-B8A0-3D5638380792}" presName="negativeSpace" presStyleCnt="0"/>
      <dgm:spPr/>
    </dgm:pt>
    <dgm:pt modelId="{D024E74E-ED9E-4913-A881-1953B62F664D}" type="pres">
      <dgm:prSet presAssocID="{A1758781-94CE-4F3D-B8A0-3D5638380792}" presName="childText" presStyleLbl="conFgAcc1" presStyleIdx="0" presStyleCnt="3">
        <dgm:presLayoutVars>
          <dgm:bulletEnabled val="1"/>
        </dgm:presLayoutVars>
      </dgm:prSet>
      <dgm:spPr/>
    </dgm:pt>
    <dgm:pt modelId="{32304C8A-6846-47BC-A7A9-E915C421A4D4}" type="pres">
      <dgm:prSet presAssocID="{20B53668-47AD-4DD8-BA5A-A54554636E3F}" presName="spaceBetweenRectangles" presStyleCnt="0"/>
      <dgm:spPr/>
    </dgm:pt>
    <dgm:pt modelId="{2E2EFF5D-6483-4876-BD7A-79D123DA588E}" type="pres">
      <dgm:prSet presAssocID="{01AF4243-808B-4DF1-BC8B-49F10DD7AB3C}" presName="parentLin" presStyleCnt="0"/>
      <dgm:spPr/>
    </dgm:pt>
    <dgm:pt modelId="{9E613679-245A-4A2D-9125-3A5F71B9EB5F}" type="pres">
      <dgm:prSet presAssocID="{01AF4243-808B-4DF1-BC8B-49F10DD7AB3C}" presName="parentLeftMargin" presStyleLbl="node1" presStyleIdx="0" presStyleCnt="3"/>
      <dgm:spPr/>
    </dgm:pt>
    <dgm:pt modelId="{86AD5B2B-E059-4166-8DDB-84069FEE69B3}" type="pres">
      <dgm:prSet presAssocID="{01AF4243-808B-4DF1-BC8B-49F10DD7AB3C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6AE83368-BE29-4379-A526-A82688EDA56E}" type="pres">
      <dgm:prSet presAssocID="{01AF4243-808B-4DF1-BC8B-49F10DD7AB3C}" presName="negativeSpace" presStyleCnt="0"/>
      <dgm:spPr/>
    </dgm:pt>
    <dgm:pt modelId="{4BA3C6A7-9994-4A03-AC50-B1653C9848FF}" type="pres">
      <dgm:prSet presAssocID="{01AF4243-808B-4DF1-BC8B-49F10DD7AB3C}" presName="childText" presStyleLbl="conFgAcc1" presStyleIdx="1" presStyleCnt="3">
        <dgm:presLayoutVars>
          <dgm:bulletEnabled val="1"/>
        </dgm:presLayoutVars>
      </dgm:prSet>
      <dgm:spPr/>
    </dgm:pt>
    <dgm:pt modelId="{CE7256ED-8F04-4786-9DB8-A31FA35057D3}" type="pres">
      <dgm:prSet presAssocID="{63561217-0390-45C9-BE6A-E042654F5925}" presName="spaceBetweenRectangles" presStyleCnt="0"/>
      <dgm:spPr/>
    </dgm:pt>
    <dgm:pt modelId="{FE850572-9969-4FD6-97CD-67B9FA029267}" type="pres">
      <dgm:prSet presAssocID="{26633FA3-5D8A-486C-AA21-BA4B136478B2}" presName="parentLin" presStyleCnt="0"/>
      <dgm:spPr/>
    </dgm:pt>
    <dgm:pt modelId="{1F0D550E-B446-40F2-BEC2-DA91A7BB68BD}" type="pres">
      <dgm:prSet presAssocID="{26633FA3-5D8A-486C-AA21-BA4B136478B2}" presName="parentLeftMargin" presStyleLbl="node1" presStyleIdx="1" presStyleCnt="3"/>
      <dgm:spPr/>
    </dgm:pt>
    <dgm:pt modelId="{AD155556-5EAD-415F-A9C3-2168D11515B8}" type="pres">
      <dgm:prSet presAssocID="{26633FA3-5D8A-486C-AA21-BA4B136478B2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CD902960-7E97-4151-AAE6-0D63C21446B5}" type="pres">
      <dgm:prSet presAssocID="{26633FA3-5D8A-486C-AA21-BA4B136478B2}" presName="negativeSpace" presStyleCnt="0"/>
      <dgm:spPr/>
    </dgm:pt>
    <dgm:pt modelId="{A9EAB562-F757-42F5-9808-9AB7FB313D4E}" type="pres">
      <dgm:prSet presAssocID="{26633FA3-5D8A-486C-AA21-BA4B136478B2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7731030B-2D2A-4015-9732-C0CBE353876C}" type="presOf" srcId="{E85C07A7-2CC0-4BA1-A1BE-F92BDA6A3672}" destId="{D024E74E-ED9E-4913-A881-1953B62F664D}" srcOrd="0" destOrd="3" presId="urn:microsoft.com/office/officeart/2005/8/layout/list1"/>
    <dgm:cxn modelId="{12AB690C-C1F8-4172-B23B-3DB4C2D40562}" type="presOf" srcId="{A1758781-94CE-4F3D-B8A0-3D5638380792}" destId="{53449044-FABB-4B0D-845B-5B1702DB821B}" srcOrd="1" destOrd="0" presId="urn:microsoft.com/office/officeart/2005/8/layout/list1"/>
    <dgm:cxn modelId="{42503E0D-950F-4704-8186-93B4595C5826}" srcId="{A1758781-94CE-4F3D-B8A0-3D5638380792}" destId="{65F94302-4CE2-4EBF-BEBD-C6DE1FA3DD6B}" srcOrd="0" destOrd="0" parTransId="{22ED9BE2-870D-4BD9-8952-F7948DCC8505}" sibTransId="{7A403DCF-C97A-469B-9EA1-7DF49C92593F}"/>
    <dgm:cxn modelId="{9B978C11-3304-4BB7-A675-1D158E08E71C}" srcId="{4D92AD44-6A89-4E9F-840B-BE2FCE5CFE91}" destId="{01AF4243-808B-4DF1-BC8B-49F10DD7AB3C}" srcOrd="1" destOrd="0" parTransId="{CFAC6667-D539-406E-B2C1-DEA80108C46A}" sibTransId="{63561217-0390-45C9-BE6A-E042654F5925}"/>
    <dgm:cxn modelId="{A2E80214-E353-4263-BCE4-CF932F5705EB}" srcId="{A1758781-94CE-4F3D-B8A0-3D5638380792}" destId="{0129A437-45E3-4CB8-A28D-D5B0F26380E8}" srcOrd="1" destOrd="0" parTransId="{500BE75B-D804-4C87-82EB-8343A0CD21FA}" sibTransId="{1D6BB196-D99D-431A-9EE7-BAEBE75EBBB3}"/>
    <dgm:cxn modelId="{4C49B632-F42C-4109-8C42-1F52D1497FCC}" type="presOf" srcId="{26633FA3-5D8A-486C-AA21-BA4B136478B2}" destId="{1F0D550E-B446-40F2-BEC2-DA91A7BB68BD}" srcOrd="0" destOrd="0" presId="urn:microsoft.com/office/officeart/2005/8/layout/list1"/>
    <dgm:cxn modelId="{819AC040-6C47-4FDC-98B4-18250EDAD370}" srcId="{A1758781-94CE-4F3D-B8A0-3D5638380792}" destId="{E85C07A7-2CC0-4BA1-A1BE-F92BDA6A3672}" srcOrd="3" destOrd="0" parTransId="{1972619C-6719-4AB4-8026-7B9324223013}" sibTransId="{4B31D850-16DE-49F8-9C50-6A2BFB6C63D7}"/>
    <dgm:cxn modelId="{BAB8FE44-8DE0-49F4-B5B1-0529B5BBF45F}" type="presOf" srcId="{4D92AD44-6A89-4E9F-840B-BE2FCE5CFE91}" destId="{B4C09960-9056-40C6-A2C1-AFB58B8852C5}" srcOrd="0" destOrd="0" presId="urn:microsoft.com/office/officeart/2005/8/layout/list1"/>
    <dgm:cxn modelId="{F091FA6F-601C-496D-A86C-BEE23B568CAB}" type="presOf" srcId="{26633FA3-5D8A-486C-AA21-BA4B136478B2}" destId="{AD155556-5EAD-415F-A9C3-2168D11515B8}" srcOrd="1" destOrd="0" presId="urn:microsoft.com/office/officeart/2005/8/layout/list1"/>
    <dgm:cxn modelId="{9CD1B256-F56A-4EC9-ABDD-61401A27E405}" type="presOf" srcId="{A1758781-94CE-4F3D-B8A0-3D5638380792}" destId="{934AA853-E7F9-4456-B45C-C7079313299D}" srcOrd="0" destOrd="0" presId="urn:microsoft.com/office/officeart/2005/8/layout/list1"/>
    <dgm:cxn modelId="{1E2A2C79-46E5-462E-8058-CACCF7E460E7}" type="presOf" srcId="{0129A437-45E3-4CB8-A28D-D5B0F26380E8}" destId="{D024E74E-ED9E-4913-A881-1953B62F664D}" srcOrd="0" destOrd="1" presId="urn:microsoft.com/office/officeart/2005/8/layout/list1"/>
    <dgm:cxn modelId="{01F3EC8E-840F-4DA2-81A5-E041823D1029}" srcId="{4D92AD44-6A89-4E9F-840B-BE2FCE5CFE91}" destId="{26633FA3-5D8A-486C-AA21-BA4B136478B2}" srcOrd="2" destOrd="0" parTransId="{89AC6470-39EE-47D2-A1E4-670BA3BCE896}" sibTransId="{C3ADDFF3-8777-4467-8CA0-77B93310A152}"/>
    <dgm:cxn modelId="{49505E9D-F2A9-4B12-8CE2-26E0747CB7BB}" type="presOf" srcId="{EC4915BD-8ED8-4CBF-A012-5960F74D6448}" destId="{D024E74E-ED9E-4913-A881-1953B62F664D}" srcOrd="0" destOrd="2" presId="urn:microsoft.com/office/officeart/2005/8/layout/list1"/>
    <dgm:cxn modelId="{C7A7429E-0699-41FB-A310-F32559056C33}" type="presOf" srcId="{01AF4243-808B-4DF1-BC8B-49F10DD7AB3C}" destId="{86AD5B2B-E059-4166-8DDB-84069FEE69B3}" srcOrd="1" destOrd="0" presId="urn:microsoft.com/office/officeart/2005/8/layout/list1"/>
    <dgm:cxn modelId="{3336AEAD-FA1A-4797-88D4-2CBC596EFAFC}" srcId="{4D92AD44-6A89-4E9F-840B-BE2FCE5CFE91}" destId="{A1758781-94CE-4F3D-B8A0-3D5638380792}" srcOrd="0" destOrd="0" parTransId="{0CB5CDA5-1313-4C55-BB13-06F32442A162}" sibTransId="{20B53668-47AD-4DD8-BA5A-A54554636E3F}"/>
    <dgm:cxn modelId="{BFD117CA-E447-417F-B2A7-B0CBB33ED38B}" srcId="{A1758781-94CE-4F3D-B8A0-3D5638380792}" destId="{EC4915BD-8ED8-4CBF-A012-5960F74D6448}" srcOrd="2" destOrd="0" parTransId="{C434A123-2E5C-4CD2-98A7-E837EDDC02A7}" sibTransId="{0BEC10A9-64AB-48C1-B64C-E84E0E2DB7AC}"/>
    <dgm:cxn modelId="{E5E57AF6-EF80-44F1-A558-4580C59924D8}" type="presOf" srcId="{65F94302-4CE2-4EBF-BEBD-C6DE1FA3DD6B}" destId="{D024E74E-ED9E-4913-A881-1953B62F664D}" srcOrd="0" destOrd="0" presId="urn:microsoft.com/office/officeart/2005/8/layout/list1"/>
    <dgm:cxn modelId="{7B2AF1FD-A85B-47FA-8146-A68CA2DC7414}" type="presOf" srcId="{01AF4243-808B-4DF1-BC8B-49F10DD7AB3C}" destId="{9E613679-245A-4A2D-9125-3A5F71B9EB5F}" srcOrd="0" destOrd="0" presId="urn:microsoft.com/office/officeart/2005/8/layout/list1"/>
    <dgm:cxn modelId="{0FC3346C-0C3B-4CD7-BAE9-9AF8DFFB7501}" type="presParOf" srcId="{B4C09960-9056-40C6-A2C1-AFB58B8852C5}" destId="{56CF4F82-6019-464F-B03C-F89033DD02D8}" srcOrd="0" destOrd="0" presId="urn:microsoft.com/office/officeart/2005/8/layout/list1"/>
    <dgm:cxn modelId="{F72BFD64-4AE0-4DDE-A481-F9919130D9F7}" type="presParOf" srcId="{56CF4F82-6019-464F-B03C-F89033DD02D8}" destId="{934AA853-E7F9-4456-B45C-C7079313299D}" srcOrd="0" destOrd="0" presId="urn:microsoft.com/office/officeart/2005/8/layout/list1"/>
    <dgm:cxn modelId="{64CCE73E-9610-4E87-ADC7-BF3CCE685913}" type="presParOf" srcId="{56CF4F82-6019-464F-B03C-F89033DD02D8}" destId="{53449044-FABB-4B0D-845B-5B1702DB821B}" srcOrd="1" destOrd="0" presId="urn:microsoft.com/office/officeart/2005/8/layout/list1"/>
    <dgm:cxn modelId="{727ED076-254D-413A-A835-8244965B1A26}" type="presParOf" srcId="{B4C09960-9056-40C6-A2C1-AFB58B8852C5}" destId="{A144909F-72A4-4B0D-8992-03781595ECAC}" srcOrd="1" destOrd="0" presId="urn:microsoft.com/office/officeart/2005/8/layout/list1"/>
    <dgm:cxn modelId="{06CE90AA-C04D-49E2-96E5-D0773A7939D4}" type="presParOf" srcId="{B4C09960-9056-40C6-A2C1-AFB58B8852C5}" destId="{D024E74E-ED9E-4913-A881-1953B62F664D}" srcOrd="2" destOrd="0" presId="urn:microsoft.com/office/officeart/2005/8/layout/list1"/>
    <dgm:cxn modelId="{34BA7B81-0B26-44B4-B76F-3890E0BA41B0}" type="presParOf" srcId="{B4C09960-9056-40C6-A2C1-AFB58B8852C5}" destId="{32304C8A-6846-47BC-A7A9-E915C421A4D4}" srcOrd="3" destOrd="0" presId="urn:microsoft.com/office/officeart/2005/8/layout/list1"/>
    <dgm:cxn modelId="{DFE5AB1A-96AC-4E58-B6A6-36F9E37FB371}" type="presParOf" srcId="{B4C09960-9056-40C6-A2C1-AFB58B8852C5}" destId="{2E2EFF5D-6483-4876-BD7A-79D123DA588E}" srcOrd="4" destOrd="0" presId="urn:microsoft.com/office/officeart/2005/8/layout/list1"/>
    <dgm:cxn modelId="{4AA46CE8-601B-4B38-A032-9366F91C148C}" type="presParOf" srcId="{2E2EFF5D-6483-4876-BD7A-79D123DA588E}" destId="{9E613679-245A-4A2D-9125-3A5F71B9EB5F}" srcOrd="0" destOrd="0" presId="urn:microsoft.com/office/officeart/2005/8/layout/list1"/>
    <dgm:cxn modelId="{076229F2-3D72-40CB-95F4-4D19C836EEF3}" type="presParOf" srcId="{2E2EFF5D-6483-4876-BD7A-79D123DA588E}" destId="{86AD5B2B-E059-4166-8DDB-84069FEE69B3}" srcOrd="1" destOrd="0" presId="urn:microsoft.com/office/officeart/2005/8/layout/list1"/>
    <dgm:cxn modelId="{EF057131-F395-4C4C-887A-AF9DC16DFAFC}" type="presParOf" srcId="{B4C09960-9056-40C6-A2C1-AFB58B8852C5}" destId="{6AE83368-BE29-4379-A526-A82688EDA56E}" srcOrd="5" destOrd="0" presId="urn:microsoft.com/office/officeart/2005/8/layout/list1"/>
    <dgm:cxn modelId="{8C78281E-04E9-457F-A72B-895A05B7CA37}" type="presParOf" srcId="{B4C09960-9056-40C6-A2C1-AFB58B8852C5}" destId="{4BA3C6A7-9994-4A03-AC50-B1653C9848FF}" srcOrd="6" destOrd="0" presId="urn:microsoft.com/office/officeart/2005/8/layout/list1"/>
    <dgm:cxn modelId="{993A2463-D4F2-472E-841D-530BDE5DB61B}" type="presParOf" srcId="{B4C09960-9056-40C6-A2C1-AFB58B8852C5}" destId="{CE7256ED-8F04-4786-9DB8-A31FA35057D3}" srcOrd="7" destOrd="0" presId="urn:microsoft.com/office/officeart/2005/8/layout/list1"/>
    <dgm:cxn modelId="{4BE22B04-B0B3-459C-8F5E-B242A653BB53}" type="presParOf" srcId="{B4C09960-9056-40C6-A2C1-AFB58B8852C5}" destId="{FE850572-9969-4FD6-97CD-67B9FA029267}" srcOrd="8" destOrd="0" presId="urn:microsoft.com/office/officeart/2005/8/layout/list1"/>
    <dgm:cxn modelId="{69D4F7D4-97E5-4B76-BB59-A20962AF856A}" type="presParOf" srcId="{FE850572-9969-4FD6-97CD-67B9FA029267}" destId="{1F0D550E-B446-40F2-BEC2-DA91A7BB68BD}" srcOrd="0" destOrd="0" presId="urn:microsoft.com/office/officeart/2005/8/layout/list1"/>
    <dgm:cxn modelId="{7576F583-42F5-483E-A2BC-21682912C735}" type="presParOf" srcId="{FE850572-9969-4FD6-97CD-67B9FA029267}" destId="{AD155556-5EAD-415F-A9C3-2168D11515B8}" srcOrd="1" destOrd="0" presId="urn:microsoft.com/office/officeart/2005/8/layout/list1"/>
    <dgm:cxn modelId="{DDE96DC3-135F-4D07-96BA-7F4783A3AB2C}" type="presParOf" srcId="{B4C09960-9056-40C6-A2C1-AFB58B8852C5}" destId="{CD902960-7E97-4151-AAE6-0D63C21446B5}" srcOrd="9" destOrd="0" presId="urn:microsoft.com/office/officeart/2005/8/layout/list1"/>
    <dgm:cxn modelId="{8C720381-7DE0-4488-8A5B-74196AE9853C}" type="presParOf" srcId="{B4C09960-9056-40C6-A2C1-AFB58B8852C5}" destId="{A9EAB562-F757-42F5-9808-9AB7FB313D4E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A33C5F5-51AA-4CBD-AFDD-4CAFA1D3662E}" type="doc">
      <dgm:prSet loTypeId="urn:microsoft.com/office/officeart/2005/8/layout/orgChart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A69703C5-5F37-4972-B0EA-172B5778BA65}">
      <dgm:prSet phldrT="[Text]"/>
      <dgm:spPr/>
      <dgm:t>
        <a:bodyPr/>
        <a:lstStyle/>
        <a:p>
          <a:pPr>
            <a:buNone/>
          </a:pPr>
          <a:r>
            <a:rPr lang="en-GB" dirty="0"/>
            <a:t>AVIS</a:t>
          </a:r>
          <a:endParaRPr lang="en-US" dirty="0"/>
        </a:p>
      </dgm:t>
    </dgm:pt>
    <dgm:pt modelId="{7FEE6944-D428-41AA-AF05-7136D6DCCD7B}" type="parTrans" cxnId="{465DF8A0-2A17-410E-A9D1-69349416407F}">
      <dgm:prSet/>
      <dgm:spPr/>
      <dgm:t>
        <a:bodyPr/>
        <a:lstStyle/>
        <a:p>
          <a:endParaRPr lang="en-US"/>
        </a:p>
      </dgm:t>
    </dgm:pt>
    <dgm:pt modelId="{B1D1184B-649B-495C-ACFE-0C599145C014}" type="sibTrans" cxnId="{465DF8A0-2A17-410E-A9D1-69349416407F}">
      <dgm:prSet/>
      <dgm:spPr/>
      <dgm:t>
        <a:bodyPr/>
        <a:lstStyle/>
        <a:p>
          <a:endParaRPr lang="en-US"/>
        </a:p>
      </dgm:t>
    </dgm:pt>
    <dgm:pt modelId="{1CEF571F-E843-4CFD-BDA3-82AC58255648}">
      <dgm:prSet phldrT="[Text]"/>
      <dgm:spPr/>
      <dgm:t>
        <a:bodyPr/>
        <a:lstStyle/>
        <a:p>
          <a:r>
            <a:rPr lang="en-GB" dirty="0"/>
            <a:t>CRM, Tata Steel, </a:t>
          </a:r>
          <a:r>
            <a:rPr lang="en-GB" dirty="0" err="1"/>
            <a:t>Jsr</a:t>
          </a:r>
          <a:endParaRPr lang="en-US" dirty="0"/>
        </a:p>
      </dgm:t>
    </dgm:pt>
    <dgm:pt modelId="{7144517C-76F4-45FA-9BEB-8B82F4C6A7CA}" type="parTrans" cxnId="{E2F2E504-FA2A-4870-9DC5-FFE06884C186}">
      <dgm:prSet/>
      <dgm:spPr/>
      <dgm:t>
        <a:bodyPr/>
        <a:lstStyle/>
        <a:p>
          <a:endParaRPr lang="en-US"/>
        </a:p>
      </dgm:t>
    </dgm:pt>
    <dgm:pt modelId="{3F72D1EF-011E-4406-A402-BB58BD36F824}" type="sibTrans" cxnId="{E2F2E504-FA2A-4870-9DC5-FFE06884C186}">
      <dgm:prSet/>
      <dgm:spPr/>
      <dgm:t>
        <a:bodyPr/>
        <a:lstStyle/>
        <a:p>
          <a:endParaRPr lang="en-US"/>
        </a:p>
      </dgm:t>
    </dgm:pt>
    <dgm:pt modelId="{858C26B9-4FAC-4B54-80CB-A4C4C0B8A2B0}">
      <dgm:prSet phldrT="[Text]"/>
      <dgm:spPr/>
      <dgm:t>
        <a:bodyPr/>
        <a:lstStyle/>
        <a:p>
          <a:r>
            <a:rPr lang="en-GB" dirty="0" err="1"/>
            <a:t>Noamundi</a:t>
          </a:r>
          <a:r>
            <a:rPr lang="en-GB" dirty="0"/>
            <a:t>, Tata Steel </a:t>
          </a:r>
          <a:endParaRPr lang="en-US" dirty="0"/>
        </a:p>
      </dgm:t>
    </dgm:pt>
    <dgm:pt modelId="{CD0D9A99-7757-465C-85E5-75D6FF546EDC}" type="parTrans" cxnId="{7C2CC742-7AEF-490D-9732-300AFBFE5D17}">
      <dgm:prSet/>
      <dgm:spPr/>
      <dgm:t>
        <a:bodyPr/>
        <a:lstStyle/>
        <a:p>
          <a:endParaRPr lang="en-US"/>
        </a:p>
      </dgm:t>
    </dgm:pt>
    <dgm:pt modelId="{FDCFDE9D-4CD0-4E78-B875-475A9F829FF8}" type="sibTrans" cxnId="{7C2CC742-7AEF-490D-9732-300AFBFE5D17}">
      <dgm:prSet/>
      <dgm:spPr/>
      <dgm:t>
        <a:bodyPr/>
        <a:lstStyle/>
        <a:p>
          <a:endParaRPr lang="en-US"/>
        </a:p>
      </dgm:t>
    </dgm:pt>
    <dgm:pt modelId="{AD4CF5A7-3755-4ED0-95B6-5E3FDC7587FE}">
      <dgm:prSet phldrT="[Text]"/>
      <dgm:spPr/>
      <dgm:t>
        <a:bodyPr/>
        <a:lstStyle/>
        <a:p>
          <a:r>
            <a:rPr lang="en-GB" dirty="0" err="1"/>
            <a:t>Khondbond</a:t>
          </a:r>
          <a:r>
            <a:rPr lang="en-GB" dirty="0"/>
            <a:t> mines area, Tata Steel</a:t>
          </a:r>
          <a:endParaRPr lang="en-US" dirty="0"/>
        </a:p>
      </dgm:t>
    </dgm:pt>
    <dgm:pt modelId="{91F566EF-CB37-4DA0-B43C-0CCA25D25738}" type="parTrans" cxnId="{EB88C010-F3D3-4A74-8C4C-0F17A159BB18}">
      <dgm:prSet/>
      <dgm:spPr/>
      <dgm:t>
        <a:bodyPr/>
        <a:lstStyle/>
        <a:p>
          <a:endParaRPr lang="en-US"/>
        </a:p>
      </dgm:t>
    </dgm:pt>
    <dgm:pt modelId="{C294D79C-B69D-4455-8317-2BF3A56B2586}" type="sibTrans" cxnId="{EB88C010-F3D3-4A74-8C4C-0F17A159BB18}">
      <dgm:prSet/>
      <dgm:spPr/>
      <dgm:t>
        <a:bodyPr/>
        <a:lstStyle/>
        <a:p>
          <a:endParaRPr lang="en-US"/>
        </a:p>
      </dgm:t>
    </dgm:pt>
    <dgm:pt modelId="{53DD57A0-8C3B-4D05-950A-5CF5BEEDB8E3}">
      <dgm:prSet phldrT="[Text]"/>
      <dgm:spPr/>
      <dgm:t>
        <a:bodyPr/>
        <a:lstStyle/>
        <a:p>
          <a:r>
            <a:rPr lang="en-GB" dirty="0"/>
            <a:t>HSM, Tata Steel</a:t>
          </a:r>
          <a:endParaRPr lang="en-US" dirty="0"/>
        </a:p>
      </dgm:t>
    </dgm:pt>
    <dgm:pt modelId="{8F850940-A8C2-44A4-9364-53D8886CBF36}" type="parTrans" cxnId="{BB6A9A18-DE37-4BAA-873C-64DA7F02404B}">
      <dgm:prSet/>
      <dgm:spPr/>
      <dgm:t>
        <a:bodyPr/>
        <a:lstStyle/>
        <a:p>
          <a:endParaRPr lang="en-US"/>
        </a:p>
      </dgm:t>
    </dgm:pt>
    <dgm:pt modelId="{F3C1E6DB-7CEE-4417-979A-82AAC6B42D69}" type="sibTrans" cxnId="{BB6A9A18-DE37-4BAA-873C-64DA7F02404B}">
      <dgm:prSet/>
      <dgm:spPr/>
      <dgm:t>
        <a:bodyPr/>
        <a:lstStyle/>
        <a:p>
          <a:endParaRPr lang="en-US"/>
        </a:p>
      </dgm:t>
    </dgm:pt>
    <dgm:pt modelId="{5AF3E260-1784-4D05-B37D-C2C6533F46D1}" type="pres">
      <dgm:prSet presAssocID="{FA33C5F5-51AA-4CBD-AFDD-4CAFA1D3662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54654296-F3C8-4BA4-BA60-9077B3C856E0}" type="pres">
      <dgm:prSet presAssocID="{A69703C5-5F37-4972-B0EA-172B5778BA65}" presName="hierRoot1" presStyleCnt="0">
        <dgm:presLayoutVars>
          <dgm:hierBranch val="init"/>
        </dgm:presLayoutVars>
      </dgm:prSet>
      <dgm:spPr/>
    </dgm:pt>
    <dgm:pt modelId="{E0654F0F-A4C1-4506-9EF8-CC944BA83841}" type="pres">
      <dgm:prSet presAssocID="{A69703C5-5F37-4972-B0EA-172B5778BA65}" presName="rootComposite1" presStyleCnt="0"/>
      <dgm:spPr/>
    </dgm:pt>
    <dgm:pt modelId="{49800C00-7647-42E6-BA66-66468DB968E2}" type="pres">
      <dgm:prSet presAssocID="{A69703C5-5F37-4972-B0EA-172B5778BA65}" presName="rootText1" presStyleLbl="node0" presStyleIdx="0" presStyleCnt="1">
        <dgm:presLayoutVars>
          <dgm:chPref val="3"/>
        </dgm:presLayoutVars>
      </dgm:prSet>
      <dgm:spPr/>
    </dgm:pt>
    <dgm:pt modelId="{896E693C-89AB-4D8B-8219-A58E6791A045}" type="pres">
      <dgm:prSet presAssocID="{A69703C5-5F37-4972-B0EA-172B5778BA65}" presName="rootConnector1" presStyleLbl="node1" presStyleIdx="0" presStyleCnt="0"/>
      <dgm:spPr/>
    </dgm:pt>
    <dgm:pt modelId="{11E64880-4A4A-4AEC-9018-40C3A57E6855}" type="pres">
      <dgm:prSet presAssocID="{A69703C5-5F37-4972-B0EA-172B5778BA65}" presName="hierChild2" presStyleCnt="0"/>
      <dgm:spPr/>
    </dgm:pt>
    <dgm:pt modelId="{08B3C504-F391-4A3B-9D21-0FF0B51225B4}" type="pres">
      <dgm:prSet presAssocID="{7144517C-76F4-45FA-9BEB-8B82F4C6A7CA}" presName="Name37" presStyleLbl="parChTrans1D2" presStyleIdx="0" presStyleCnt="4"/>
      <dgm:spPr/>
    </dgm:pt>
    <dgm:pt modelId="{167AB2F7-0C00-4170-B43F-F180268EC548}" type="pres">
      <dgm:prSet presAssocID="{1CEF571F-E843-4CFD-BDA3-82AC58255648}" presName="hierRoot2" presStyleCnt="0">
        <dgm:presLayoutVars>
          <dgm:hierBranch val="init"/>
        </dgm:presLayoutVars>
      </dgm:prSet>
      <dgm:spPr/>
    </dgm:pt>
    <dgm:pt modelId="{3C6F973C-9B5D-449A-96EF-5C86FDFF3867}" type="pres">
      <dgm:prSet presAssocID="{1CEF571F-E843-4CFD-BDA3-82AC58255648}" presName="rootComposite" presStyleCnt="0"/>
      <dgm:spPr/>
    </dgm:pt>
    <dgm:pt modelId="{3F566902-95E3-4235-879E-5AAB5954B913}" type="pres">
      <dgm:prSet presAssocID="{1CEF571F-E843-4CFD-BDA3-82AC58255648}" presName="rootText" presStyleLbl="node2" presStyleIdx="0" presStyleCnt="4">
        <dgm:presLayoutVars>
          <dgm:chPref val="3"/>
        </dgm:presLayoutVars>
      </dgm:prSet>
      <dgm:spPr/>
    </dgm:pt>
    <dgm:pt modelId="{1288CF86-7D30-46DD-86F0-43760818827A}" type="pres">
      <dgm:prSet presAssocID="{1CEF571F-E843-4CFD-BDA3-82AC58255648}" presName="rootConnector" presStyleLbl="node2" presStyleIdx="0" presStyleCnt="4"/>
      <dgm:spPr/>
    </dgm:pt>
    <dgm:pt modelId="{5FB0212A-1E3D-4AC3-9C43-47E2C6A4EFE7}" type="pres">
      <dgm:prSet presAssocID="{1CEF571F-E843-4CFD-BDA3-82AC58255648}" presName="hierChild4" presStyleCnt="0"/>
      <dgm:spPr/>
    </dgm:pt>
    <dgm:pt modelId="{6326704A-A4A5-47AB-BF45-9FC098B80FDE}" type="pres">
      <dgm:prSet presAssocID="{1CEF571F-E843-4CFD-BDA3-82AC58255648}" presName="hierChild5" presStyleCnt="0"/>
      <dgm:spPr/>
    </dgm:pt>
    <dgm:pt modelId="{243D2BF8-137F-47FD-92C5-88BE5F27D43F}" type="pres">
      <dgm:prSet presAssocID="{CD0D9A99-7757-465C-85E5-75D6FF546EDC}" presName="Name37" presStyleLbl="parChTrans1D2" presStyleIdx="1" presStyleCnt="4"/>
      <dgm:spPr/>
    </dgm:pt>
    <dgm:pt modelId="{26E9C395-207E-4D2C-8F6B-339FD48627E1}" type="pres">
      <dgm:prSet presAssocID="{858C26B9-4FAC-4B54-80CB-A4C4C0B8A2B0}" presName="hierRoot2" presStyleCnt="0">
        <dgm:presLayoutVars>
          <dgm:hierBranch val="init"/>
        </dgm:presLayoutVars>
      </dgm:prSet>
      <dgm:spPr/>
    </dgm:pt>
    <dgm:pt modelId="{C8B14352-C604-475A-9AE6-93CEB6DAFADE}" type="pres">
      <dgm:prSet presAssocID="{858C26B9-4FAC-4B54-80CB-A4C4C0B8A2B0}" presName="rootComposite" presStyleCnt="0"/>
      <dgm:spPr/>
    </dgm:pt>
    <dgm:pt modelId="{D5CA266A-1ECE-4010-8D3E-77FCDA7D4345}" type="pres">
      <dgm:prSet presAssocID="{858C26B9-4FAC-4B54-80CB-A4C4C0B8A2B0}" presName="rootText" presStyleLbl="node2" presStyleIdx="1" presStyleCnt="4">
        <dgm:presLayoutVars>
          <dgm:chPref val="3"/>
        </dgm:presLayoutVars>
      </dgm:prSet>
      <dgm:spPr/>
    </dgm:pt>
    <dgm:pt modelId="{C6C51D96-1F91-40A5-A0CA-F48D65708340}" type="pres">
      <dgm:prSet presAssocID="{858C26B9-4FAC-4B54-80CB-A4C4C0B8A2B0}" presName="rootConnector" presStyleLbl="node2" presStyleIdx="1" presStyleCnt="4"/>
      <dgm:spPr/>
    </dgm:pt>
    <dgm:pt modelId="{116FF079-3BF2-47BB-863C-70525D80B25F}" type="pres">
      <dgm:prSet presAssocID="{858C26B9-4FAC-4B54-80CB-A4C4C0B8A2B0}" presName="hierChild4" presStyleCnt="0"/>
      <dgm:spPr/>
    </dgm:pt>
    <dgm:pt modelId="{4B688295-B30C-4369-B955-7EA17FBFE89B}" type="pres">
      <dgm:prSet presAssocID="{858C26B9-4FAC-4B54-80CB-A4C4C0B8A2B0}" presName="hierChild5" presStyleCnt="0"/>
      <dgm:spPr/>
    </dgm:pt>
    <dgm:pt modelId="{76964454-6148-4941-8F14-891E61916F5F}" type="pres">
      <dgm:prSet presAssocID="{91F566EF-CB37-4DA0-B43C-0CCA25D25738}" presName="Name37" presStyleLbl="parChTrans1D2" presStyleIdx="2" presStyleCnt="4"/>
      <dgm:spPr/>
    </dgm:pt>
    <dgm:pt modelId="{DB1113E6-7816-43F3-887C-EA1F98C95A2B}" type="pres">
      <dgm:prSet presAssocID="{AD4CF5A7-3755-4ED0-95B6-5E3FDC7587FE}" presName="hierRoot2" presStyleCnt="0">
        <dgm:presLayoutVars>
          <dgm:hierBranch val="init"/>
        </dgm:presLayoutVars>
      </dgm:prSet>
      <dgm:spPr/>
    </dgm:pt>
    <dgm:pt modelId="{70E70DA0-A12A-41D7-AA14-B662941DA0BA}" type="pres">
      <dgm:prSet presAssocID="{AD4CF5A7-3755-4ED0-95B6-5E3FDC7587FE}" presName="rootComposite" presStyleCnt="0"/>
      <dgm:spPr/>
    </dgm:pt>
    <dgm:pt modelId="{2FB6122B-3D4A-485F-BDA5-474BC5895E19}" type="pres">
      <dgm:prSet presAssocID="{AD4CF5A7-3755-4ED0-95B6-5E3FDC7587FE}" presName="rootText" presStyleLbl="node2" presStyleIdx="2" presStyleCnt="4">
        <dgm:presLayoutVars>
          <dgm:chPref val="3"/>
        </dgm:presLayoutVars>
      </dgm:prSet>
      <dgm:spPr/>
    </dgm:pt>
    <dgm:pt modelId="{6A42DAFC-1D06-4E26-89E5-A0587D95427C}" type="pres">
      <dgm:prSet presAssocID="{AD4CF5A7-3755-4ED0-95B6-5E3FDC7587FE}" presName="rootConnector" presStyleLbl="node2" presStyleIdx="2" presStyleCnt="4"/>
      <dgm:spPr/>
    </dgm:pt>
    <dgm:pt modelId="{CE217A2D-795A-430A-92C0-7E2834D8B017}" type="pres">
      <dgm:prSet presAssocID="{AD4CF5A7-3755-4ED0-95B6-5E3FDC7587FE}" presName="hierChild4" presStyleCnt="0"/>
      <dgm:spPr/>
    </dgm:pt>
    <dgm:pt modelId="{75DA0DA2-1B0A-4831-9110-E730357E2BE9}" type="pres">
      <dgm:prSet presAssocID="{AD4CF5A7-3755-4ED0-95B6-5E3FDC7587FE}" presName="hierChild5" presStyleCnt="0"/>
      <dgm:spPr/>
    </dgm:pt>
    <dgm:pt modelId="{0D32FC54-7E9E-417B-A145-29B069C41220}" type="pres">
      <dgm:prSet presAssocID="{8F850940-A8C2-44A4-9364-53D8886CBF36}" presName="Name37" presStyleLbl="parChTrans1D2" presStyleIdx="3" presStyleCnt="4"/>
      <dgm:spPr/>
    </dgm:pt>
    <dgm:pt modelId="{FF688D90-C43E-479C-8AB0-63627AE9EC85}" type="pres">
      <dgm:prSet presAssocID="{53DD57A0-8C3B-4D05-950A-5CF5BEEDB8E3}" presName="hierRoot2" presStyleCnt="0">
        <dgm:presLayoutVars>
          <dgm:hierBranch val="init"/>
        </dgm:presLayoutVars>
      </dgm:prSet>
      <dgm:spPr/>
    </dgm:pt>
    <dgm:pt modelId="{E1391DBD-7349-47AA-9FC2-033FA8CC56C0}" type="pres">
      <dgm:prSet presAssocID="{53DD57A0-8C3B-4D05-950A-5CF5BEEDB8E3}" presName="rootComposite" presStyleCnt="0"/>
      <dgm:spPr/>
    </dgm:pt>
    <dgm:pt modelId="{4F2415DB-6154-46EB-A52F-BD0F46FAF16F}" type="pres">
      <dgm:prSet presAssocID="{53DD57A0-8C3B-4D05-950A-5CF5BEEDB8E3}" presName="rootText" presStyleLbl="node2" presStyleIdx="3" presStyleCnt="4">
        <dgm:presLayoutVars>
          <dgm:chPref val="3"/>
        </dgm:presLayoutVars>
      </dgm:prSet>
      <dgm:spPr/>
    </dgm:pt>
    <dgm:pt modelId="{A8FA5329-EE70-42FB-BE2A-1E243A67D48A}" type="pres">
      <dgm:prSet presAssocID="{53DD57A0-8C3B-4D05-950A-5CF5BEEDB8E3}" presName="rootConnector" presStyleLbl="node2" presStyleIdx="3" presStyleCnt="4"/>
      <dgm:spPr/>
    </dgm:pt>
    <dgm:pt modelId="{548CC7C6-5DE4-4C5C-82BC-647CF2E5D012}" type="pres">
      <dgm:prSet presAssocID="{53DD57A0-8C3B-4D05-950A-5CF5BEEDB8E3}" presName="hierChild4" presStyleCnt="0"/>
      <dgm:spPr/>
    </dgm:pt>
    <dgm:pt modelId="{9E63C698-A698-4B10-8774-B51280F21BEB}" type="pres">
      <dgm:prSet presAssocID="{53DD57A0-8C3B-4D05-950A-5CF5BEEDB8E3}" presName="hierChild5" presStyleCnt="0"/>
      <dgm:spPr/>
    </dgm:pt>
    <dgm:pt modelId="{F97AC974-36D1-4432-83C2-C070A9BC8ECF}" type="pres">
      <dgm:prSet presAssocID="{A69703C5-5F37-4972-B0EA-172B5778BA65}" presName="hierChild3" presStyleCnt="0"/>
      <dgm:spPr/>
    </dgm:pt>
  </dgm:ptLst>
  <dgm:cxnLst>
    <dgm:cxn modelId="{E2F2E504-FA2A-4870-9DC5-FFE06884C186}" srcId="{A69703C5-5F37-4972-B0EA-172B5778BA65}" destId="{1CEF571F-E843-4CFD-BDA3-82AC58255648}" srcOrd="0" destOrd="0" parTransId="{7144517C-76F4-45FA-9BEB-8B82F4C6A7CA}" sibTransId="{3F72D1EF-011E-4406-A402-BB58BD36F824}"/>
    <dgm:cxn modelId="{EB88C010-F3D3-4A74-8C4C-0F17A159BB18}" srcId="{A69703C5-5F37-4972-B0EA-172B5778BA65}" destId="{AD4CF5A7-3755-4ED0-95B6-5E3FDC7587FE}" srcOrd="2" destOrd="0" parTransId="{91F566EF-CB37-4DA0-B43C-0CCA25D25738}" sibTransId="{C294D79C-B69D-4455-8317-2BF3A56B2586}"/>
    <dgm:cxn modelId="{BB6A9A18-DE37-4BAA-873C-64DA7F02404B}" srcId="{A69703C5-5F37-4972-B0EA-172B5778BA65}" destId="{53DD57A0-8C3B-4D05-950A-5CF5BEEDB8E3}" srcOrd="3" destOrd="0" parTransId="{8F850940-A8C2-44A4-9364-53D8886CBF36}" sibTransId="{F3C1E6DB-7CEE-4417-979A-82AAC6B42D69}"/>
    <dgm:cxn modelId="{AF917136-FD77-4CFC-8995-AC54B13E291E}" type="presOf" srcId="{53DD57A0-8C3B-4D05-950A-5CF5BEEDB8E3}" destId="{4F2415DB-6154-46EB-A52F-BD0F46FAF16F}" srcOrd="0" destOrd="0" presId="urn:microsoft.com/office/officeart/2005/8/layout/orgChart1"/>
    <dgm:cxn modelId="{EEAB6A3C-A9BF-40EF-BDEE-489D7BC6D217}" type="presOf" srcId="{A69703C5-5F37-4972-B0EA-172B5778BA65}" destId="{896E693C-89AB-4D8B-8219-A58E6791A045}" srcOrd="1" destOrd="0" presId="urn:microsoft.com/office/officeart/2005/8/layout/orgChart1"/>
    <dgm:cxn modelId="{553FCF5B-E415-403A-AB6F-FA9B4FFE4E41}" type="presOf" srcId="{7144517C-76F4-45FA-9BEB-8B82F4C6A7CA}" destId="{08B3C504-F391-4A3B-9D21-0FF0B51225B4}" srcOrd="0" destOrd="0" presId="urn:microsoft.com/office/officeart/2005/8/layout/orgChart1"/>
    <dgm:cxn modelId="{7C2CC742-7AEF-490D-9732-300AFBFE5D17}" srcId="{A69703C5-5F37-4972-B0EA-172B5778BA65}" destId="{858C26B9-4FAC-4B54-80CB-A4C4C0B8A2B0}" srcOrd="1" destOrd="0" parTransId="{CD0D9A99-7757-465C-85E5-75D6FF546EDC}" sibTransId="{FDCFDE9D-4CD0-4E78-B875-475A9F829FF8}"/>
    <dgm:cxn modelId="{A5180E52-231B-4FDB-9674-53C71715E5FA}" type="presOf" srcId="{AD4CF5A7-3755-4ED0-95B6-5E3FDC7587FE}" destId="{2FB6122B-3D4A-485F-BDA5-474BC5895E19}" srcOrd="0" destOrd="0" presId="urn:microsoft.com/office/officeart/2005/8/layout/orgChart1"/>
    <dgm:cxn modelId="{6B609452-CA9B-48DC-AC8E-CB060A0458A0}" type="presOf" srcId="{1CEF571F-E843-4CFD-BDA3-82AC58255648}" destId="{3F566902-95E3-4235-879E-5AAB5954B913}" srcOrd="0" destOrd="0" presId="urn:microsoft.com/office/officeart/2005/8/layout/orgChart1"/>
    <dgm:cxn modelId="{83144376-31C0-433E-A8FC-D5189A988EA8}" type="presOf" srcId="{858C26B9-4FAC-4B54-80CB-A4C4C0B8A2B0}" destId="{D5CA266A-1ECE-4010-8D3E-77FCDA7D4345}" srcOrd="0" destOrd="0" presId="urn:microsoft.com/office/officeart/2005/8/layout/orgChart1"/>
    <dgm:cxn modelId="{BCF88D76-8487-45A9-AB2A-43A4AF2D644D}" type="presOf" srcId="{A69703C5-5F37-4972-B0EA-172B5778BA65}" destId="{49800C00-7647-42E6-BA66-66468DB968E2}" srcOrd="0" destOrd="0" presId="urn:microsoft.com/office/officeart/2005/8/layout/orgChart1"/>
    <dgm:cxn modelId="{0CE93D8C-A99D-4CF6-A7F4-186E94AD857C}" type="presOf" srcId="{CD0D9A99-7757-465C-85E5-75D6FF546EDC}" destId="{243D2BF8-137F-47FD-92C5-88BE5F27D43F}" srcOrd="0" destOrd="0" presId="urn:microsoft.com/office/officeart/2005/8/layout/orgChart1"/>
    <dgm:cxn modelId="{A8595C8C-3438-45B2-9128-0285B1F84C50}" type="presOf" srcId="{858C26B9-4FAC-4B54-80CB-A4C4C0B8A2B0}" destId="{C6C51D96-1F91-40A5-A0CA-F48D65708340}" srcOrd="1" destOrd="0" presId="urn:microsoft.com/office/officeart/2005/8/layout/orgChart1"/>
    <dgm:cxn modelId="{465DF8A0-2A17-410E-A9D1-69349416407F}" srcId="{FA33C5F5-51AA-4CBD-AFDD-4CAFA1D3662E}" destId="{A69703C5-5F37-4972-B0EA-172B5778BA65}" srcOrd="0" destOrd="0" parTransId="{7FEE6944-D428-41AA-AF05-7136D6DCCD7B}" sibTransId="{B1D1184B-649B-495C-ACFE-0C599145C014}"/>
    <dgm:cxn modelId="{084BEFC6-2A50-48A6-9C4C-913C64D48DFA}" type="presOf" srcId="{AD4CF5A7-3755-4ED0-95B6-5E3FDC7587FE}" destId="{6A42DAFC-1D06-4E26-89E5-A0587D95427C}" srcOrd="1" destOrd="0" presId="urn:microsoft.com/office/officeart/2005/8/layout/orgChart1"/>
    <dgm:cxn modelId="{9AED91E0-8E5D-410E-BFA4-0CCAA573B8AC}" type="presOf" srcId="{91F566EF-CB37-4DA0-B43C-0CCA25D25738}" destId="{76964454-6148-4941-8F14-891E61916F5F}" srcOrd="0" destOrd="0" presId="urn:microsoft.com/office/officeart/2005/8/layout/orgChart1"/>
    <dgm:cxn modelId="{AF04F4E1-0856-4B24-9360-E41FA5BBC852}" type="presOf" srcId="{8F850940-A8C2-44A4-9364-53D8886CBF36}" destId="{0D32FC54-7E9E-417B-A145-29B069C41220}" srcOrd="0" destOrd="0" presId="urn:microsoft.com/office/officeart/2005/8/layout/orgChart1"/>
    <dgm:cxn modelId="{A2F051F0-597B-4271-8653-41A8381DA360}" type="presOf" srcId="{1CEF571F-E843-4CFD-BDA3-82AC58255648}" destId="{1288CF86-7D30-46DD-86F0-43760818827A}" srcOrd="1" destOrd="0" presId="urn:microsoft.com/office/officeart/2005/8/layout/orgChart1"/>
    <dgm:cxn modelId="{8FB2A5FE-E969-482F-98DE-B5DB50F1074D}" type="presOf" srcId="{53DD57A0-8C3B-4D05-950A-5CF5BEEDB8E3}" destId="{A8FA5329-EE70-42FB-BE2A-1E243A67D48A}" srcOrd="1" destOrd="0" presId="urn:microsoft.com/office/officeart/2005/8/layout/orgChart1"/>
    <dgm:cxn modelId="{8CEDF5FF-6296-4610-A99A-07988F263198}" type="presOf" srcId="{FA33C5F5-51AA-4CBD-AFDD-4CAFA1D3662E}" destId="{5AF3E260-1784-4D05-B37D-C2C6533F46D1}" srcOrd="0" destOrd="0" presId="urn:microsoft.com/office/officeart/2005/8/layout/orgChart1"/>
    <dgm:cxn modelId="{BA1D6037-4B5E-406B-BE11-7899A2F9F463}" type="presParOf" srcId="{5AF3E260-1784-4D05-B37D-C2C6533F46D1}" destId="{54654296-F3C8-4BA4-BA60-9077B3C856E0}" srcOrd="0" destOrd="0" presId="urn:microsoft.com/office/officeart/2005/8/layout/orgChart1"/>
    <dgm:cxn modelId="{AB874BF3-03A3-48D3-8CFF-DF111C6C31DB}" type="presParOf" srcId="{54654296-F3C8-4BA4-BA60-9077B3C856E0}" destId="{E0654F0F-A4C1-4506-9EF8-CC944BA83841}" srcOrd="0" destOrd="0" presId="urn:microsoft.com/office/officeart/2005/8/layout/orgChart1"/>
    <dgm:cxn modelId="{3EBF79DF-4E5D-4255-9F1D-6B418A1B2FAE}" type="presParOf" srcId="{E0654F0F-A4C1-4506-9EF8-CC944BA83841}" destId="{49800C00-7647-42E6-BA66-66468DB968E2}" srcOrd="0" destOrd="0" presId="urn:microsoft.com/office/officeart/2005/8/layout/orgChart1"/>
    <dgm:cxn modelId="{BEB7E0CF-F754-4CD8-8444-6C8079978D56}" type="presParOf" srcId="{E0654F0F-A4C1-4506-9EF8-CC944BA83841}" destId="{896E693C-89AB-4D8B-8219-A58E6791A045}" srcOrd="1" destOrd="0" presId="urn:microsoft.com/office/officeart/2005/8/layout/orgChart1"/>
    <dgm:cxn modelId="{D0C571F9-882F-42D0-A773-CF5964471C3F}" type="presParOf" srcId="{54654296-F3C8-4BA4-BA60-9077B3C856E0}" destId="{11E64880-4A4A-4AEC-9018-40C3A57E6855}" srcOrd="1" destOrd="0" presId="urn:microsoft.com/office/officeart/2005/8/layout/orgChart1"/>
    <dgm:cxn modelId="{67B5F9FF-5F0E-4F62-9587-0FFD17559C83}" type="presParOf" srcId="{11E64880-4A4A-4AEC-9018-40C3A57E6855}" destId="{08B3C504-F391-4A3B-9D21-0FF0B51225B4}" srcOrd="0" destOrd="0" presId="urn:microsoft.com/office/officeart/2005/8/layout/orgChart1"/>
    <dgm:cxn modelId="{3D6FC47B-1866-4C34-B579-A9CD54AC20E7}" type="presParOf" srcId="{11E64880-4A4A-4AEC-9018-40C3A57E6855}" destId="{167AB2F7-0C00-4170-B43F-F180268EC548}" srcOrd="1" destOrd="0" presId="urn:microsoft.com/office/officeart/2005/8/layout/orgChart1"/>
    <dgm:cxn modelId="{578BBB5C-DC32-470A-B1FD-E931DC6206C4}" type="presParOf" srcId="{167AB2F7-0C00-4170-B43F-F180268EC548}" destId="{3C6F973C-9B5D-449A-96EF-5C86FDFF3867}" srcOrd="0" destOrd="0" presId="urn:microsoft.com/office/officeart/2005/8/layout/orgChart1"/>
    <dgm:cxn modelId="{BB6268FB-B1DE-40D3-B9BF-E4B5897233CA}" type="presParOf" srcId="{3C6F973C-9B5D-449A-96EF-5C86FDFF3867}" destId="{3F566902-95E3-4235-879E-5AAB5954B913}" srcOrd="0" destOrd="0" presId="urn:microsoft.com/office/officeart/2005/8/layout/orgChart1"/>
    <dgm:cxn modelId="{D7A87483-C3B9-4A86-A674-469CCAFA9821}" type="presParOf" srcId="{3C6F973C-9B5D-449A-96EF-5C86FDFF3867}" destId="{1288CF86-7D30-46DD-86F0-43760818827A}" srcOrd="1" destOrd="0" presId="urn:microsoft.com/office/officeart/2005/8/layout/orgChart1"/>
    <dgm:cxn modelId="{54539567-8096-4BC6-A0D0-60FA2C51A851}" type="presParOf" srcId="{167AB2F7-0C00-4170-B43F-F180268EC548}" destId="{5FB0212A-1E3D-4AC3-9C43-47E2C6A4EFE7}" srcOrd="1" destOrd="0" presId="urn:microsoft.com/office/officeart/2005/8/layout/orgChart1"/>
    <dgm:cxn modelId="{52B8BED3-A6BC-4526-B081-7E89F2E202DA}" type="presParOf" srcId="{167AB2F7-0C00-4170-B43F-F180268EC548}" destId="{6326704A-A4A5-47AB-BF45-9FC098B80FDE}" srcOrd="2" destOrd="0" presId="urn:microsoft.com/office/officeart/2005/8/layout/orgChart1"/>
    <dgm:cxn modelId="{5A7C614E-067F-4748-A27F-63B925265139}" type="presParOf" srcId="{11E64880-4A4A-4AEC-9018-40C3A57E6855}" destId="{243D2BF8-137F-47FD-92C5-88BE5F27D43F}" srcOrd="2" destOrd="0" presId="urn:microsoft.com/office/officeart/2005/8/layout/orgChart1"/>
    <dgm:cxn modelId="{66E166D9-F9B7-4E6F-9B9E-8AC70A7CA6E3}" type="presParOf" srcId="{11E64880-4A4A-4AEC-9018-40C3A57E6855}" destId="{26E9C395-207E-4D2C-8F6B-339FD48627E1}" srcOrd="3" destOrd="0" presId="urn:microsoft.com/office/officeart/2005/8/layout/orgChart1"/>
    <dgm:cxn modelId="{BBB46804-00AA-4114-89B4-3459F5F2999D}" type="presParOf" srcId="{26E9C395-207E-4D2C-8F6B-339FD48627E1}" destId="{C8B14352-C604-475A-9AE6-93CEB6DAFADE}" srcOrd="0" destOrd="0" presId="urn:microsoft.com/office/officeart/2005/8/layout/orgChart1"/>
    <dgm:cxn modelId="{279A0A8F-5424-4F20-B2DC-4CA2346B7AF5}" type="presParOf" srcId="{C8B14352-C604-475A-9AE6-93CEB6DAFADE}" destId="{D5CA266A-1ECE-4010-8D3E-77FCDA7D4345}" srcOrd="0" destOrd="0" presId="urn:microsoft.com/office/officeart/2005/8/layout/orgChart1"/>
    <dgm:cxn modelId="{D7E88878-5C6F-42BF-84B9-06F1BE168C54}" type="presParOf" srcId="{C8B14352-C604-475A-9AE6-93CEB6DAFADE}" destId="{C6C51D96-1F91-40A5-A0CA-F48D65708340}" srcOrd="1" destOrd="0" presId="urn:microsoft.com/office/officeart/2005/8/layout/orgChart1"/>
    <dgm:cxn modelId="{CD575F1A-B6BB-4921-B499-EA6E4A99C905}" type="presParOf" srcId="{26E9C395-207E-4D2C-8F6B-339FD48627E1}" destId="{116FF079-3BF2-47BB-863C-70525D80B25F}" srcOrd="1" destOrd="0" presId="urn:microsoft.com/office/officeart/2005/8/layout/orgChart1"/>
    <dgm:cxn modelId="{DFACECF8-EDB1-49C3-BCEE-6188FA43557B}" type="presParOf" srcId="{26E9C395-207E-4D2C-8F6B-339FD48627E1}" destId="{4B688295-B30C-4369-B955-7EA17FBFE89B}" srcOrd="2" destOrd="0" presId="urn:microsoft.com/office/officeart/2005/8/layout/orgChart1"/>
    <dgm:cxn modelId="{6D127E46-8F69-4CB6-9BE4-0E098E08084B}" type="presParOf" srcId="{11E64880-4A4A-4AEC-9018-40C3A57E6855}" destId="{76964454-6148-4941-8F14-891E61916F5F}" srcOrd="4" destOrd="0" presId="urn:microsoft.com/office/officeart/2005/8/layout/orgChart1"/>
    <dgm:cxn modelId="{43986906-7132-4C7F-A27A-63BF6EF512DE}" type="presParOf" srcId="{11E64880-4A4A-4AEC-9018-40C3A57E6855}" destId="{DB1113E6-7816-43F3-887C-EA1F98C95A2B}" srcOrd="5" destOrd="0" presId="urn:microsoft.com/office/officeart/2005/8/layout/orgChart1"/>
    <dgm:cxn modelId="{B3FF4320-8575-48C1-A975-F7F53B1ECA95}" type="presParOf" srcId="{DB1113E6-7816-43F3-887C-EA1F98C95A2B}" destId="{70E70DA0-A12A-41D7-AA14-B662941DA0BA}" srcOrd="0" destOrd="0" presId="urn:microsoft.com/office/officeart/2005/8/layout/orgChart1"/>
    <dgm:cxn modelId="{61CE4BDF-8DB9-4F19-87BF-99B61AAFC056}" type="presParOf" srcId="{70E70DA0-A12A-41D7-AA14-B662941DA0BA}" destId="{2FB6122B-3D4A-485F-BDA5-474BC5895E19}" srcOrd="0" destOrd="0" presId="urn:microsoft.com/office/officeart/2005/8/layout/orgChart1"/>
    <dgm:cxn modelId="{847DD889-C621-436D-AED0-66C8615D41AC}" type="presParOf" srcId="{70E70DA0-A12A-41D7-AA14-B662941DA0BA}" destId="{6A42DAFC-1D06-4E26-89E5-A0587D95427C}" srcOrd="1" destOrd="0" presId="urn:microsoft.com/office/officeart/2005/8/layout/orgChart1"/>
    <dgm:cxn modelId="{A26FD85E-F77F-41E6-BD0B-E8FA870ED7EA}" type="presParOf" srcId="{DB1113E6-7816-43F3-887C-EA1F98C95A2B}" destId="{CE217A2D-795A-430A-92C0-7E2834D8B017}" srcOrd="1" destOrd="0" presId="urn:microsoft.com/office/officeart/2005/8/layout/orgChart1"/>
    <dgm:cxn modelId="{80057F41-0553-4872-A875-A848088173ED}" type="presParOf" srcId="{DB1113E6-7816-43F3-887C-EA1F98C95A2B}" destId="{75DA0DA2-1B0A-4831-9110-E730357E2BE9}" srcOrd="2" destOrd="0" presId="urn:microsoft.com/office/officeart/2005/8/layout/orgChart1"/>
    <dgm:cxn modelId="{18B04FF1-5EF3-4126-BCEF-8ECEEB7400A5}" type="presParOf" srcId="{11E64880-4A4A-4AEC-9018-40C3A57E6855}" destId="{0D32FC54-7E9E-417B-A145-29B069C41220}" srcOrd="6" destOrd="0" presId="urn:microsoft.com/office/officeart/2005/8/layout/orgChart1"/>
    <dgm:cxn modelId="{4A2CB6D0-B558-4A75-9848-C50CC66BAE01}" type="presParOf" srcId="{11E64880-4A4A-4AEC-9018-40C3A57E6855}" destId="{FF688D90-C43E-479C-8AB0-63627AE9EC85}" srcOrd="7" destOrd="0" presId="urn:microsoft.com/office/officeart/2005/8/layout/orgChart1"/>
    <dgm:cxn modelId="{A7C9547E-353A-4586-8BB0-906881A39A99}" type="presParOf" srcId="{FF688D90-C43E-479C-8AB0-63627AE9EC85}" destId="{E1391DBD-7349-47AA-9FC2-033FA8CC56C0}" srcOrd="0" destOrd="0" presId="urn:microsoft.com/office/officeart/2005/8/layout/orgChart1"/>
    <dgm:cxn modelId="{369A940C-57B4-4CDA-A3BF-67DB682AE227}" type="presParOf" srcId="{E1391DBD-7349-47AA-9FC2-033FA8CC56C0}" destId="{4F2415DB-6154-46EB-A52F-BD0F46FAF16F}" srcOrd="0" destOrd="0" presId="urn:microsoft.com/office/officeart/2005/8/layout/orgChart1"/>
    <dgm:cxn modelId="{75CEA21D-03E1-44B2-BE2A-A7A101F79045}" type="presParOf" srcId="{E1391DBD-7349-47AA-9FC2-033FA8CC56C0}" destId="{A8FA5329-EE70-42FB-BE2A-1E243A67D48A}" srcOrd="1" destOrd="0" presId="urn:microsoft.com/office/officeart/2005/8/layout/orgChart1"/>
    <dgm:cxn modelId="{72F5D34D-CA87-46C9-803B-AD0EED3F20F2}" type="presParOf" srcId="{FF688D90-C43E-479C-8AB0-63627AE9EC85}" destId="{548CC7C6-5DE4-4C5C-82BC-647CF2E5D012}" srcOrd="1" destOrd="0" presId="urn:microsoft.com/office/officeart/2005/8/layout/orgChart1"/>
    <dgm:cxn modelId="{AFF86A50-AC4B-45FF-84CA-476DB8B88024}" type="presParOf" srcId="{FF688D90-C43E-479C-8AB0-63627AE9EC85}" destId="{9E63C698-A698-4B10-8774-B51280F21BEB}" srcOrd="2" destOrd="0" presId="urn:microsoft.com/office/officeart/2005/8/layout/orgChart1"/>
    <dgm:cxn modelId="{AC4C86D0-7952-43FB-83F2-1D9BB501CEEF}" type="presParOf" srcId="{54654296-F3C8-4BA4-BA60-9077B3C856E0}" destId="{F97AC974-36D1-4432-83C2-C070A9BC8EC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BE6E3F-5599-4656-95FF-A0F00E4C1E06}">
      <dsp:nvSpPr>
        <dsp:cNvPr id="0" name=""/>
        <dsp:cNvSpPr/>
      </dsp:nvSpPr>
      <dsp:spPr>
        <a:xfrm>
          <a:off x="1244465" y="2125386"/>
          <a:ext cx="78676" cy="78676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24EBB9-FF72-4DED-9B3E-44B4752352AF}">
      <dsp:nvSpPr>
        <dsp:cNvPr id="0" name=""/>
        <dsp:cNvSpPr/>
      </dsp:nvSpPr>
      <dsp:spPr>
        <a:xfrm>
          <a:off x="1096160" y="2196779"/>
          <a:ext cx="78676" cy="78676"/>
        </a:xfrm>
        <a:prstGeom prst="ellipse">
          <a:avLst/>
        </a:prstGeom>
        <a:solidFill>
          <a:schemeClr val="accent3">
            <a:hueOff val="603548"/>
            <a:satOff val="-496"/>
            <a:lumOff val="553"/>
            <a:alphaOff val="0"/>
          </a:schemeClr>
        </a:solidFill>
        <a:ln w="25400" cap="flat" cmpd="sng" algn="ctr">
          <a:solidFill>
            <a:schemeClr val="accent3">
              <a:hueOff val="603548"/>
              <a:satOff val="-496"/>
              <a:lumOff val="55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8AD8A8-A63E-4622-9AFB-8816A3B92550}">
      <dsp:nvSpPr>
        <dsp:cNvPr id="0" name=""/>
        <dsp:cNvSpPr/>
      </dsp:nvSpPr>
      <dsp:spPr>
        <a:xfrm>
          <a:off x="940774" y="2253171"/>
          <a:ext cx="78676" cy="78676"/>
        </a:xfrm>
        <a:prstGeom prst="ellipse">
          <a:avLst/>
        </a:prstGeom>
        <a:solidFill>
          <a:schemeClr val="accent3">
            <a:hueOff val="1207095"/>
            <a:satOff val="-993"/>
            <a:lumOff val="1105"/>
            <a:alphaOff val="0"/>
          </a:schemeClr>
        </a:solidFill>
        <a:ln w="25400" cap="flat" cmpd="sng" algn="ctr">
          <a:solidFill>
            <a:schemeClr val="accent3">
              <a:hueOff val="1207095"/>
              <a:satOff val="-993"/>
              <a:lumOff val="110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E4CDE2-DF41-44C7-8AA4-278C8A30101D}">
      <dsp:nvSpPr>
        <dsp:cNvPr id="0" name=""/>
        <dsp:cNvSpPr/>
      </dsp:nvSpPr>
      <dsp:spPr>
        <a:xfrm>
          <a:off x="1956487" y="1298952"/>
          <a:ext cx="78676" cy="78676"/>
        </a:xfrm>
        <a:prstGeom prst="ellipse">
          <a:avLst/>
        </a:prstGeom>
        <a:solidFill>
          <a:schemeClr val="accent3">
            <a:hueOff val="1810643"/>
            <a:satOff val="-1489"/>
            <a:lumOff val="1658"/>
            <a:alphaOff val="0"/>
          </a:schemeClr>
        </a:solidFill>
        <a:ln w="25400" cap="flat" cmpd="sng" algn="ctr">
          <a:solidFill>
            <a:schemeClr val="accent3">
              <a:hueOff val="1810643"/>
              <a:satOff val="-1489"/>
              <a:lumOff val="165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90EE79-5F69-49D7-B9ED-71BBBB0E87A6}">
      <dsp:nvSpPr>
        <dsp:cNvPr id="0" name=""/>
        <dsp:cNvSpPr/>
      </dsp:nvSpPr>
      <dsp:spPr>
        <a:xfrm>
          <a:off x="1896693" y="1444238"/>
          <a:ext cx="78676" cy="78676"/>
        </a:xfrm>
        <a:prstGeom prst="ellipse">
          <a:avLst/>
        </a:prstGeom>
        <a:solidFill>
          <a:schemeClr val="accent3">
            <a:hueOff val="2414191"/>
            <a:satOff val="-1986"/>
            <a:lumOff val="2210"/>
            <a:alphaOff val="0"/>
          </a:schemeClr>
        </a:solidFill>
        <a:ln w="25400" cap="flat" cmpd="sng" algn="ctr">
          <a:solidFill>
            <a:schemeClr val="accent3">
              <a:hueOff val="2414191"/>
              <a:satOff val="-1986"/>
              <a:lumOff val="221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A78B83-A2A8-4E37-9EE9-407B5F739907}">
      <dsp:nvSpPr>
        <dsp:cNvPr id="0" name=""/>
        <dsp:cNvSpPr/>
      </dsp:nvSpPr>
      <dsp:spPr>
        <a:xfrm>
          <a:off x="1854208" y="205281"/>
          <a:ext cx="78676" cy="78676"/>
        </a:xfrm>
        <a:prstGeom prst="ellipse">
          <a:avLst/>
        </a:prstGeom>
        <a:solidFill>
          <a:schemeClr val="accent3">
            <a:hueOff val="3017739"/>
            <a:satOff val="-2482"/>
            <a:lumOff val="2763"/>
            <a:alphaOff val="0"/>
          </a:schemeClr>
        </a:solidFill>
        <a:ln w="25400" cap="flat" cmpd="sng" algn="ctr">
          <a:solidFill>
            <a:schemeClr val="accent3">
              <a:hueOff val="3017739"/>
              <a:satOff val="-2482"/>
              <a:lumOff val="276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084823-EAB1-4B9C-AE90-4AB9B3F19FD6}">
      <dsp:nvSpPr>
        <dsp:cNvPr id="0" name=""/>
        <dsp:cNvSpPr/>
      </dsp:nvSpPr>
      <dsp:spPr>
        <a:xfrm>
          <a:off x="1963568" y="135833"/>
          <a:ext cx="78676" cy="78676"/>
        </a:xfrm>
        <a:prstGeom prst="ellipse">
          <a:avLst/>
        </a:prstGeom>
        <a:solidFill>
          <a:schemeClr val="accent3">
            <a:hueOff val="3621286"/>
            <a:satOff val="-2979"/>
            <a:lumOff val="3315"/>
            <a:alphaOff val="0"/>
          </a:schemeClr>
        </a:solidFill>
        <a:ln w="25400" cap="flat" cmpd="sng" algn="ctr">
          <a:solidFill>
            <a:schemeClr val="accent3">
              <a:hueOff val="3621286"/>
              <a:satOff val="-2979"/>
              <a:lumOff val="331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89AA21-9710-406A-98A2-5069145B5F1B}">
      <dsp:nvSpPr>
        <dsp:cNvPr id="0" name=""/>
        <dsp:cNvSpPr/>
      </dsp:nvSpPr>
      <dsp:spPr>
        <a:xfrm>
          <a:off x="2072929" y="66385"/>
          <a:ext cx="78676" cy="78676"/>
        </a:xfrm>
        <a:prstGeom prst="ellipse">
          <a:avLst/>
        </a:prstGeom>
        <a:solidFill>
          <a:schemeClr val="accent3">
            <a:hueOff val="4224834"/>
            <a:satOff val="-3475"/>
            <a:lumOff val="3868"/>
            <a:alphaOff val="0"/>
          </a:schemeClr>
        </a:solidFill>
        <a:ln w="25400" cap="flat" cmpd="sng" algn="ctr">
          <a:solidFill>
            <a:schemeClr val="accent3">
              <a:hueOff val="4224834"/>
              <a:satOff val="-3475"/>
              <a:lumOff val="386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8F8E81-8745-432E-9130-84CBAE4E4CCF}">
      <dsp:nvSpPr>
        <dsp:cNvPr id="0" name=""/>
        <dsp:cNvSpPr/>
      </dsp:nvSpPr>
      <dsp:spPr>
        <a:xfrm>
          <a:off x="2182289" y="135833"/>
          <a:ext cx="78676" cy="78676"/>
        </a:xfrm>
        <a:prstGeom prst="ellipse">
          <a:avLst/>
        </a:prstGeom>
        <a:solidFill>
          <a:schemeClr val="accent3">
            <a:hueOff val="4828382"/>
            <a:satOff val="-3972"/>
            <a:lumOff val="4420"/>
            <a:alphaOff val="0"/>
          </a:schemeClr>
        </a:solidFill>
        <a:ln w="25400" cap="flat" cmpd="sng" algn="ctr">
          <a:solidFill>
            <a:schemeClr val="accent3">
              <a:hueOff val="4828382"/>
              <a:satOff val="-3972"/>
              <a:lumOff val="442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169DE1-16A6-4B07-9777-D42D943A8CBB}">
      <dsp:nvSpPr>
        <dsp:cNvPr id="0" name=""/>
        <dsp:cNvSpPr/>
      </dsp:nvSpPr>
      <dsp:spPr>
        <a:xfrm>
          <a:off x="2291649" y="205281"/>
          <a:ext cx="78676" cy="78676"/>
        </a:xfrm>
        <a:prstGeom prst="ellipse">
          <a:avLst/>
        </a:prstGeom>
        <a:solidFill>
          <a:schemeClr val="accent3">
            <a:hueOff val="5431929"/>
            <a:satOff val="-4468"/>
            <a:lumOff val="4973"/>
            <a:alphaOff val="0"/>
          </a:schemeClr>
        </a:solidFill>
        <a:ln w="25400" cap="flat" cmpd="sng" algn="ctr">
          <a:solidFill>
            <a:schemeClr val="accent3">
              <a:hueOff val="5431929"/>
              <a:satOff val="-4468"/>
              <a:lumOff val="49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5AA047-315D-40A2-ADDD-6E577B8C27C4}">
      <dsp:nvSpPr>
        <dsp:cNvPr id="0" name=""/>
        <dsp:cNvSpPr/>
      </dsp:nvSpPr>
      <dsp:spPr>
        <a:xfrm>
          <a:off x="2072929" y="212782"/>
          <a:ext cx="78676" cy="78676"/>
        </a:xfrm>
        <a:prstGeom prst="ellipse">
          <a:avLst/>
        </a:prstGeom>
        <a:solidFill>
          <a:schemeClr val="accent3">
            <a:hueOff val="6035477"/>
            <a:satOff val="-4965"/>
            <a:lumOff val="5525"/>
            <a:alphaOff val="0"/>
          </a:schemeClr>
        </a:solidFill>
        <a:ln w="25400" cap="flat" cmpd="sng" algn="ctr">
          <a:solidFill>
            <a:schemeClr val="accent3">
              <a:hueOff val="6035477"/>
              <a:satOff val="-4965"/>
              <a:lumOff val="552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FB2364-358A-4024-9482-9EEBE332141D}">
      <dsp:nvSpPr>
        <dsp:cNvPr id="0" name=""/>
        <dsp:cNvSpPr/>
      </dsp:nvSpPr>
      <dsp:spPr>
        <a:xfrm>
          <a:off x="2072929" y="359456"/>
          <a:ext cx="78676" cy="78676"/>
        </a:xfrm>
        <a:prstGeom prst="ellipse">
          <a:avLst/>
        </a:prstGeom>
        <a:solidFill>
          <a:schemeClr val="accent3">
            <a:hueOff val="6639025"/>
            <a:satOff val="-5461"/>
            <a:lumOff val="6078"/>
            <a:alphaOff val="0"/>
          </a:schemeClr>
        </a:solidFill>
        <a:ln w="25400" cap="flat" cmpd="sng" algn="ctr">
          <a:solidFill>
            <a:schemeClr val="accent3">
              <a:hueOff val="6639025"/>
              <a:satOff val="-5461"/>
              <a:lumOff val="607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525F0C-AA95-4EC8-9675-91AD93BA133D}">
      <dsp:nvSpPr>
        <dsp:cNvPr id="0" name=""/>
        <dsp:cNvSpPr/>
      </dsp:nvSpPr>
      <dsp:spPr>
        <a:xfrm>
          <a:off x="557226" y="2420571"/>
          <a:ext cx="1697052" cy="455024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9209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Controller</a:t>
          </a:r>
        </a:p>
      </dsp:txBody>
      <dsp:txXfrm>
        <a:off x="579438" y="2442783"/>
        <a:ext cx="1652628" cy="410600"/>
      </dsp:txXfrm>
    </dsp:sp>
    <dsp:sp modelId="{D233D875-0C7D-4C94-97C1-2670DAD0C9E2}">
      <dsp:nvSpPr>
        <dsp:cNvPr id="0" name=""/>
        <dsp:cNvSpPr/>
      </dsp:nvSpPr>
      <dsp:spPr>
        <a:xfrm>
          <a:off x="86740" y="1974436"/>
          <a:ext cx="786765" cy="786709"/>
        </a:xfrm>
        <a:prstGeom prst="ellipse">
          <a:avLst/>
        </a:prstGeom>
        <a:blipFill>
          <a:blip xmlns:r="http://schemas.openxmlformats.org/officeDocument/2006/relationships" r:embed="rId1">
            <a:duotone>
              <a:prstClr val="black"/>
              <a:schemeClr val="bg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9EE361F-8D66-4FEE-94D1-DC79AB65D9EF}">
      <dsp:nvSpPr>
        <dsp:cNvPr id="0" name=""/>
        <dsp:cNvSpPr/>
      </dsp:nvSpPr>
      <dsp:spPr>
        <a:xfrm>
          <a:off x="1648862" y="1829706"/>
          <a:ext cx="1697052" cy="455024"/>
        </a:xfrm>
        <a:prstGeom prst="roundRect">
          <a:avLst/>
        </a:prstGeom>
        <a:solidFill>
          <a:schemeClr val="accent3">
            <a:hueOff val="3319512"/>
            <a:satOff val="-2731"/>
            <a:lumOff val="303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9209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Cloud</a:t>
          </a:r>
        </a:p>
      </dsp:txBody>
      <dsp:txXfrm>
        <a:off x="1671074" y="1851918"/>
        <a:ext cx="1652628" cy="410600"/>
      </dsp:txXfrm>
    </dsp:sp>
    <dsp:sp modelId="{000DB5E8-A61B-40B3-84BC-B5710C1E858E}">
      <dsp:nvSpPr>
        <dsp:cNvPr id="0" name=""/>
        <dsp:cNvSpPr/>
      </dsp:nvSpPr>
      <dsp:spPr>
        <a:xfrm>
          <a:off x="1178377" y="1383570"/>
          <a:ext cx="786765" cy="786709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8C9023F-08E1-4D1A-BF33-C10A205DD808}">
      <dsp:nvSpPr>
        <dsp:cNvPr id="0" name=""/>
        <dsp:cNvSpPr/>
      </dsp:nvSpPr>
      <dsp:spPr>
        <a:xfrm>
          <a:off x="2150032" y="933546"/>
          <a:ext cx="1697052" cy="455024"/>
        </a:xfrm>
        <a:prstGeom prst="roundRect">
          <a:avLst/>
        </a:prstGeom>
        <a:solidFill>
          <a:schemeClr val="accent3">
            <a:hueOff val="6639025"/>
            <a:satOff val="-5461"/>
            <a:lumOff val="6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9209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Website</a:t>
          </a:r>
        </a:p>
      </dsp:txBody>
      <dsp:txXfrm>
        <a:off x="2172244" y="955758"/>
        <a:ext cx="1652628" cy="410600"/>
      </dsp:txXfrm>
    </dsp:sp>
    <dsp:sp modelId="{27D804BB-B126-4F5B-A842-B942083E5811}">
      <dsp:nvSpPr>
        <dsp:cNvPr id="0" name=""/>
        <dsp:cNvSpPr/>
      </dsp:nvSpPr>
      <dsp:spPr>
        <a:xfrm>
          <a:off x="1679546" y="487411"/>
          <a:ext cx="786765" cy="786709"/>
        </a:xfrm>
        <a:prstGeom prst="ellipse">
          <a:avLst/>
        </a:prstGeom>
        <a:blipFill>
          <a:blip xmlns:r="http://schemas.openxmlformats.org/officeDocument/2006/relationships" r:embed="rId5">
            <a:duotone>
              <a:prstClr val="black"/>
              <a:schemeClr val="bg1">
                <a:tint val="45000"/>
                <a:satMod val="400000"/>
              </a:schemeClr>
            </a:duotone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1A1739-5175-4219-9ABA-EA9B6E369FA4}">
      <dsp:nvSpPr>
        <dsp:cNvPr id="0" name=""/>
        <dsp:cNvSpPr/>
      </dsp:nvSpPr>
      <dsp:spPr>
        <a:xfrm>
          <a:off x="3621" y="221775"/>
          <a:ext cx="1852549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marL="0" lvl="0" indent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solidFill>
                <a:schemeClr val="bg1"/>
              </a:solidFill>
            </a:rPr>
            <a:t>CPU</a:t>
          </a:r>
        </a:p>
      </dsp:txBody>
      <dsp:txXfrm>
        <a:off x="3621" y="221775"/>
        <a:ext cx="1852549" cy="297000"/>
      </dsp:txXfrm>
    </dsp:sp>
    <dsp:sp modelId="{911A29D7-EB25-429C-A02A-E0D99B9EC229}">
      <dsp:nvSpPr>
        <dsp:cNvPr id="0" name=""/>
        <dsp:cNvSpPr/>
      </dsp:nvSpPr>
      <dsp:spPr>
        <a:xfrm>
          <a:off x="1856171" y="115040"/>
          <a:ext cx="370509" cy="510468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C8EB82-8526-4EA4-96E3-ABC6975D7BE4}">
      <dsp:nvSpPr>
        <dsp:cNvPr id="0" name=""/>
        <dsp:cNvSpPr/>
      </dsp:nvSpPr>
      <dsp:spPr>
        <a:xfrm>
          <a:off x="2374885" y="115040"/>
          <a:ext cx="5038934" cy="510468"/>
        </a:xfrm>
        <a:prstGeom prst="rect">
          <a:avLst/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shade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500" kern="1200" dirty="0"/>
            <a:t>It contains a robust and versatile microprocessor powered by a Broadcom chip.</a:t>
          </a:r>
          <a:endParaRPr lang="en-US" sz="1500" kern="1200" dirty="0"/>
        </a:p>
      </dsp:txBody>
      <dsp:txXfrm>
        <a:off x="2374885" y="115040"/>
        <a:ext cx="5038934" cy="510468"/>
      </dsp:txXfrm>
    </dsp:sp>
    <dsp:sp modelId="{BB22A2B6-4B39-477A-AFEF-A8AB0B2EEE69}">
      <dsp:nvSpPr>
        <dsp:cNvPr id="0" name=""/>
        <dsp:cNvSpPr/>
      </dsp:nvSpPr>
      <dsp:spPr>
        <a:xfrm>
          <a:off x="3621" y="786244"/>
          <a:ext cx="1852549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marL="0" lvl="0" indent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solidFill>
                <a:schemeClr val="bg1"/>
              </a:solidFill>
            </a:rPr>
            <a:t>Interfacing Option</a:t>
          </a:r>
        </a:p>
      </dsp:txBody>
      <dsp:txXfrm>
        <a:off x="3621" y="786244"/>
        <a:ext cx="1852549" cy="297000"/>
      </dsp:txXfrm>
    </dsp:sp>
    <dsp:sp modelId="{E6F77CFD-6579-4231-8181-2C623151B7BF}">
      <dsp:nvSpPr>
        <dsp:cNvPr id="0" name=""/>
        <dsp:cNvSpPr/>
      </dsp:nvSpPr>
      <dsp:spPr>
        <a:xfrm>
          <a:off x="1856171" y="679509"/>
          <a:ext cx="370509" cy="510468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E8F40C-402F-48C9-8571-2935E868277D}">
      <dsp:nvSpPr>
        <dsp:cNvPr id="0" name=""/>
        <dsp:cNvSpPr/>
      </dsp:nvSpPr>
      <dsp:spPr>
        <a:xfrm>
          <a:off x="2374885" y="679509"/>
          <a:ext cx="5038934" cy="510468"/>
        </a:xfrm>
        <a:prstGeom prst="rect">
          <a:avLst/>
        </a:prstGeom>
        <a:gradFill rotWithShape="0">
          <a:gsLst>
            <a:gs pos="0">
              <a:schemeClr val="accent1">
                <a:shade val="50000"/>
                <a:hueOff val="187260"/>
                <a:satOff val="-7682"/>
                <a:lumOff val="17866"/>
                <a:alphaOff val="0"/>
                <a:tint val="50000"/>
                <a:satMod val="300000"/>
              </a:schemeClr>
            </a:gs>
            <a:gs pos="35000">
              <a:schemeClr val="accent1">
                <a:shade val="50000"/>
                <a:hueOff val="187260"/>
                <a:satOff val="-7682"/>
                <a:lumOff val="17866"/>
                <a:alphaOff val="0"/>
                <a:tint val="37000"/>
                <a:satMod val="300000"/>
              </a:schemeClr>
            </a:gs>
            <a:gs pos="100000">
              <a:schemeClr val="accent1">
                <a:shade val="50000"/>
                <a:hueOff val="187260"/>
                <a:satOff val="-7682"/>
                <a:lumOff val="1786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500" kern="1200" dirty="0"/>
            <a:t>Supports multiple interfacing options: I2C, SPI, UART, R232 etc.</a:t>
          </a:r>
          <a:endParaRPr lang="en-US" sz="1500" kern="1200" dirty="0"/>
        </a:p>
      </dsp:txBody>
      <dsp:txXfrm>
        <a:off x="2374885" y="679509"/>
        <a:ext cx="5038934" cy="510468"/>
      </dsp:txXfrm>
    </dsp:sp>
    <dsp:sp modelId="{6CAB002E-4557-4F64-8516-7C5DAB312232}">
      <dsp:nvSpPr>
        <dsp:cNvPr id="0" name=""/>
        <dsp:cNvSpPr/>
      </dsp:nvSpPr>
      <dsp:spPr>
        <a:xfrm>
          <a:off x="3621" y="1253259"/>
          <a:ext cx="1852549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marL="0" lvl="0" indent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solidFill>
                <a:schemeClr val="bg1"/>
              </a:solidFill>
            </a:rPr>
            <a:t>Inputs/Outputs</a:t>
          </a:r>
        </a:p>
      </dsp:txBody>
      <dsp:txXfrm>
        <a:off x="3621" y="1253259"/>
        <a:ext cx="1852549" cy="297000"/>
      </dsp:txXfrm>
    </dsp:sp>
    <dsp:sp modelId="{7B4BA6BC-2D59-490C-A73E-5B5A65D19FAA}">
      <dsp:nvSpPr>
        <dsp:cNvPr id="0" name=""/>
        <dsp:cNvSpPr/>
      </dsp:nvSpPr>
      <dsp:spPr>
        <a:xfrm>
          <a:off x="1856171" y="1243978"/>
          <a:ext cx="370509" cy="315562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8CD894-6EBF-4F9F-B1CE-5255280EFAFA}">
      <dsp:nvSpPr>
        <dsp:cNvPr id="0" name=""/>
        <dsp:cNvSpPr/>
      </dsp:nvSpPr>
      <dsp:spPr>
        <a:xfrm>
          <a:off x="2374885" y="1243978"/>
          <a:ext cx="5038934" cy="315562"/>
        </a:xfrm>
        <a:prstGeom prst="rect">
          <a:avLst/>
        </a:prstGeom>
        <a:gradFill rotWithShape="0">
          <a:gsLst>
            <a:gs pos="0">
              <a:schemeClr val="accent1">
                <a:shade val="50000"/>
                <a:hueOff val="374520"/>
                <a:satOff val="-15365"/>
                <a:lumOff val="35733"/>
                <a:alphaOff val="0"/>
                <a:tint val="50000"/>
                <a:satMod val="300000"/>
              </a:schemeClr>
            </a:gs>
            <a:gs pos="35000">
              <a:schemeClr val="accent1">
                <a:shade val="50000"/>
                <a:hueOff val="374520"/>
                <a:satOff val="-15365"/>
                <a:lumOff val="35733"/>
                <a:alphaOff val="0"/>
                <a:tint val="37000"/>
                <a:satMod val="300000"/>
              </a:schemeClr>
            </a:gs>
            <a:gs pos="100000">
              <a:schemeClr val="accent1">
                <a:shade val="50000"/>
                <a:hueOff val="374520"/>
                <a:satOff val="-15365"/>
                <a:lumOff val="3573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500" kern="1200" dirty="0"/>
            <a:t>Can support up to 24  digital inputs/outputs.</a:t>
          </a:r>
          <a:endParaRPr lang="en-US" sz="1500" kern="1200" dirty="0"/>
        </a:p>
      </dsp:txBody>
      <dsp:txXfrm>
        <a:off x="2374885" y="1243978"/>
        <a:ext cx="5038934" cy="315562"/>
      </dsp:txXfrm>
    </dsp:sp>
    <dsp:sp modelId="{C808EE4E-C0BA-4F89-BD6F-790CB580E701}">
      <dsp:nvSpPr>
        <dsp:cNvPr id="0" name=""/>
        <dsp:cNvSpPr/>
      </dsp:nvSpPr>
      <dsp:spPr>
        <a:xfrm>
          <a:off x="3621" y="1720275"/>
          <a:ext cx="1852549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marL="0" lvl="0" indent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solidFill>
                <a:schemeClr val="bg1"/>
              </a:solidFill>
            </a:rPr>
            <a:t>Power</a:t>
          </a:r>
        </a:p>
      </dsp:txBody>
      <dsp:txXfrm>
        <a:off x="3621" y="1720275"/>
        <a:ext cx="1852549" cy="297000"/>
      </dsp:txXfrm>
    </dsp:sp>
    <dsp:sp modelId="{98350CA5-E5B5-4595-9D9F-6BEDE5397967}">
      <dsp:nvSpPr>
        <dsp:cNvPr id="0" name=""/>
        <dsp:cNvSpPr/>
      </dsp:nvSpPr>
      <dsp:spPr>
        <a:xfrm>
          <a:off x="1856171" y="1613540"/>
          <a:ext cx="370509" cy="510468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005776-E555-4B4D-9B14-689FE0225F1E}">
      <dsp:nvSpPr>
        <dsp:cNvPr id="0" name=""/>
        <dsp:cNvSpPr/>
      </dsp:nvSpPr>
      <dsp:spPr>
        <a:xfrm>
          <a:off x="2374885" y="1613540"/>
          <a:ext cx="5038934" cy="510468"/>
        </a:xfrm>
        <a:prstGeom prst="rect">
          <a:avLst/>
        </a:prstGeom>
        <a:gradFill rotWithShape="0">
          <a:gsLst>
            <a:gs pos="0">
              <a:schemeClr val="accent1">
                <a:shade val="50000"/>
                <a:hueOff val="374520"/>
                <a:satOff val="-15365"/>
                <a:lumOff val="35733"/>
                <a:alphaOff val="0"/>
                <a:tint val="50000"/>
                <a:satMod val="300000"/>
              </a:schemeClr>
            </a:gs>
            <a:gs pos="35000">
              <a:schemeClr val="accent1">
                <a:shade val="50000"/>
                <a:hueOff val="374520"/>
                <a:satOff val="-15365"/>
                <a:lumOff val="35733"/>
                <a:alphaOff val="0"/>
                <a:tint val="37000"/>
                <a:satMod val="300000"/>
              </a:schemeClr>
            </a:gs>
            <a:gs pos="100000">
              <a:schemeClr val="accent1">
                <a:shade val="50000"/>
                <a:hueOff val="374520"/>
                <a:satOff val="-15365"/>
                <a:lumOff val="3573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500" kern="1200" dirty="0"/>
            <a:t>With 1GB of RAM and up to 128GB of disk space, this device can achieve a lot!</a:t>
          </a:r>
          <a:endParaRPr lang="en-US" sz="1500" kern="1200" dirty="0"/>
        </a:p>
      </dsp:txBody>
      <dsp:txXfrm>
        <a:off x="2374885" y="1613540"/>
        <a:ext cx="5038934" cy="510468"/>
      </dsp:txXfrm>
    </dsp:sp>
    <dsp:sp modelId="{F36DBACF-F44C-4D98-AB5E-1AF647FB470B}">
      <dsp:nvSpPr>
        <dsp:cNvPr id="0" name=""/>
        <dsp:cNvSpPr/>
      </dsp:nvSpPr>
      <dsp:spPr>
        <a:xfrm>
          <a:off x="3621" y="2391478"/>
          <a:ext cx="1852549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marL="0" lvl="0" indent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solidFill>
                <a:schemeClr val="bg1"/>
              </a:solidFill>
            </a:rPr>
            <a:t>Connectivity</a:t>
          </a:r>
        </a:p>
      </dsp:txBody>
      <dsp:txXfrm>
        <a:off x="3621" y="2391478"/>
        <a:ext cx="1852549" cy="297000"/>
      </dsp:txXfrm>
    </dsp:sp>
    <dsp:sp modelId="{CDF2DBB0-3434-4261-875E-94150C63B330}">
      <dsp:nvSpPr>
        <dsp:cNvPr id="0" name=""/>
        <dsp:cNvSpPr/>
      </dsp:nvSpPr>
      <dsp:spPr>
        <a:xfrm>
          <a:off x="1856171" y="2178009"/>
          <a:ext cx="370509" cy="723937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0690FE-A02A-4389-95EB-B6BE14AAFAD3}">
      <dsp:nvSpPr>
        <dsp:cNvPr id="0" name=""/>
        <dsp:cNvSpPr/>
      </dsp:nvSpPr>
      <dsp:spPr>
        <a:xfrm>
          <a:off x="2374885" y="2178009"/>
          <a:ext cx="5038934" cy="723937"/>
        </a:xfrm>
        <a:prstGeom prst="rect">
          <a:avLst/>
        </a:prstGeom>
        <a:gradFill rotWithShape="0">
          <a:gsLst>
            <a:gs pos="0">
              <a:schemeClr val="accent1">
                <a:shade val="50000"/>
                <a:hueOff val="187260"/>
                <a:satOff val="-7682"/>
                <a:lumOff val="17866"/>
                <a:alphaOff val="0"/>
                <a:tint val="50000"/>
                <a:satMod val="300000"/>
              </a:schemeClr>
            </a:gs>
            <a:gs pos="35000">
              <a:schemeClr val="accent1">
                <a:shade val="50000"/>
                <a:hueOff val="187260"/>
                <a:satOff val="-7682"/>
                <a:lumOff val="17866"/>
                <a:alphaOff val="0"/>
                <a:tint val="37000"/>
                <a:satMod val="300000"/>
              </a:schemeClr>
            </a:gs>
            <a:gs pos="100000">
              <a:schemeClr val="accent1">
                <a:shade val="50000"/>
                <a:hueOff val="187260"/>
                <a:satOff val="-7682"/>
                <a:lumOff val="1786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The device comes in two modes: with a GSM module which makes it ready for IoT applications, and one without it in which case it uses on-site LAN connection</a:t>
          </a:r>
        </a:p>
      </dsp:txBody>
      <dsp:txXfrm>
        <a:off x="2374885" y="2178009"/>
        <a:ext cx="5038934" cy="72393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24E74E-ED9E-4913-A881-1953B62F664D}">
      <dsp:nvSpPr>
        <dsp:cNvPr id="0" name=""/>
        <dsp:cNvSpPr/>
      </dsp:nvSpPr>
      <dsp:spPr>
        <a:xfrm>
          <a:off x="0" y="267186"/>
          <a:ext cx="6285504" cy="141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7825" tIns="291592" rIns="487825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/>
            <a:t>View the data collected by the AVIS controller remotely in real-time</a:t>
          </a:r>
          <a:endParaRPr lang="en-GB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/>
            <a:t>Perform real-time device control</a:t>
          </a:r>
          <a:endParaRPr lang="en-GB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/>
            <a:t>Data Processing</a:t>
          </a:r>
          <a:endParaRPr lang="en-GB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/>
            <a:t>Action centre to act on certain triggers based on the data sets</a:t>
          </a:r>
          <a:endParaRPr lang="en-GB" sz="1400" kern="1200" dirty="0"/>
        </a:p>
      </dsp:txBody>
      <dsp:txXfrm>
        <a:off x="0" y="267186"/>
        <a:ext cx="6285504" cy="1411200"/>
      </dsp:txXfrm>
    </dsp:sp>
    <dsp:sp modelId="{53449044-FABB-4B0D-845B-5B1702DB821B}">
      <dsp:nvSpPr>
        <dsp:cNvPr id="0" name=""/>
        <dsp:cNvSpPr/>
      </dsp:nvSpPr>
      <dsp:spPr>
        <a:xfrm>
          <a:off x="314275" y="60546"/>
          <a:ext cx="4399852" cy="4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6304" tIns="0" rIns="166304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/>
            <a:t>The website is the interface to:</a:t>
          </a:r>
          <a:endParaRPr lang="en-US" sz="1400" kern="1200"/>
        </a:p>
      </dsp:txBody>
      <dsp:txXfrm>
        <a:off x="334450" y="80721"/>
        <a:ext cx="4359502" cy="372930"/>
      </dsp:txXfrm>
    </dsp:sp>
    <dsp:sp modelId="{4BA3C6A7-9994-4A03-AC50-B1653C9848FF}">
      <dsp:nvSpPr>
        <dsp:cNvPr id="0" name=""/>
        <dsp:cNvSpPr/>
      </dsp:nvSpPr>
      <dsp:spPr>
        <a:xfrm>
          <a:off x="0" y="1960627"/>
          <a:ext cx="6285504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AD5B2B-E059-4166-8DDB-84069FEE69B3}">
      <dsp:nvSpPr>
        <dsp:cNvPr id="0" name=""/>
        <dsp:cNvSpPr/>
      </dsp:nvSpPr>
      <dsp:spPr>
        <a:xfrm>
          <a:off x="314275" y="1753987"/>
          <a:ext cx="4399852" cy="4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6304" tIns="0" rIns="166304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/>
            <a:t>Password protected to bar unauthorised access</a:t>
          </a:r>
          <a:endParaRPr lang="en-GB" sz="1400" kern="1200" dirty="0"/>
        </a:p>
      </dsp:txBody>
      <dsp:txXfrm>
        <a:off x="334450" y="1774162"/>
        <a:ext cx="4359502" cy="372930"/>
      </dsp:txXfrm>
    </dsp:sp>
    <dsp:sp modelId="{A9EAB562-F757-42F5-9808-9AB7FB313D4E}">
      <dsp:nvSpPr>
        <dsp:cNvPr id="0" name=""/>
        <dsp:cNvSpPr/>
      </dsp:nvSpPr>
      <dsp:spPr>
        <a:xfrm>
          <a:off x="0" y="2595667"/>
          <a:ext cx="6285504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D155556-5EAD-415F-A9C3-2168D11515B8}">
      <dsp:nvSpPr>
        <dsp:cNvPr id="0" name=""/>
        <dsp:cNvSpPr/>
      </dsp:nvSpPr>
      <dsp:spPr>
        <a:xfrm>
          <a:off x="314275" y="2389027"/>
          <a:ext cx="4399852" cy="4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6304" tIns="0" rIns="166304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/>
            <a:t>Can be customised to the specifications of the users</a:t>
          </a:r>
          <a:endParaRPr lang="en-GB" sz="1400" kern="1200" dirty="0"/>
        </a:p>
      </dsp:txBody>
      <dsp:txXfrm>
        <a:off x="334450" y="2409202"/>
        <a:ext cx="4359502" cy="37293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32FC54-7E9E-417B-A145-29B069C41220}">
      <dsp:nvSpPr>
        <dsp:cNvPr id="0" name=""/>
        <dsp:cNvSpPr/>
      </dsp:nvSpPr>
      <dsp:spPr>
        <a:xfrm>
          <a:off x="3099352" y="1991828"/>
          <a:ext cx="2427432" cy="2808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0429"/>
              </a:lnTo>
              <a:lnTo>
                <a:pt x="2427432" y="140429"/>
              </a:lnTo>
              <a:lnTo>
                <a:pt x="2427432" y="28085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964454-6148-4941-8F14-891E61916F5F}">
      <dsp:nvSpPr>
        <dsp:cNvPr id="0" name=""/>
        <dsp:cNvSpPr/>
      </dsp:nvSpPr>
      <dsp:spPr>
        <a:xfrm>
          <a:off x="3099352" y="1991828"/>
          <a:ext cx="809144" cy="2808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0429"/>
              </a:lnTo>
              <a:lnTo>
                <a:pt x="809144" y="140429"/>
              </a:lnTo>
              <a:lnTo>
                <a:pt x="809144" y="28085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3D2BF8-137F-47FD-92C5-88BE5F27D43F}">
      <dsp:nvSpPr>
        <dsp:cNvPr id="0" name=""/>
        <dsp:cNvSpPr/>
      </dsp:nvSpPr>
      <dsp:spPr>
        <a:xfrm>
          <a:off x="2290208" y="1991828"/>
          <a:ext cx="809144" cy="280859"/>
        </a:xfrm>
        <a:custGeom>
          <a:avLst/>
          <a:gdLst/>
          <a:ahLst/>
          <a:cxnLst/>
          <a:rect l="0" t="0" r="0" b="0"/>
          <a:pathLst>
            <a:path>
              <a:moveTo>
                <a:pt x="809144" y="0"/>
              </a:moveTo>
              <a:lnTo>
                <a:pt x="809144" y="140429"/>
              </a:lnTo>
              <a:lnTo>
                <a:pt x="0" y="140429"/>
              </a:lnTo>
              <a:lnTo>
                <a:pt x="0" y="28085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B3C504-F391-4A3B-9D21-0FF0B51225B4}">
      <dsp:nvSpPr>
        <dsp:cNvPr id="0" name=""/>
        <dsp:cNvSpPr/>
      </dsp:nvSpPr>
      <dsp:spPr>
        <a:xfrm>
          <a:off x="671920" y="1991828"/>
          <a:ext cx="2427432" cy="280859"/>
        </a:xfrm>
        <a:custGeom>
          <a:avLst/>
          <a:gdLst/>
          <a:ahLst/>
          <a:cxnLst/>
          <a:rect l="0" t="0" r="0" b="0"/>
          <a:pathLst>
            <a:path>
              <a:moveTo>
                <a:pt x="2427432" y="0"/>
              </a:moveTo>
              <a:lnTo>
                <a:pt x="2427432" y="140429"/>
              </a:lnTo>
              <a:lnTo>
                <a:pt x="0" y="140429"/>
              </a:lnTo>
              <a:lnTo>
                <a:pt x="0" y="28085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800C00-7647-42E6-BA66-66468DB968E2}">
      <dsp:nvSpPr>
        <dsp:cNvPr id="0" name=""/>
        <dsp:cNvSpPr/>
      </dsp:nvSpPr>
      <dsp:spPr>
        <a:xfrm>
          <a:off x="2430638" y="1323113"/>
          <a:ext cx="1337428" cy="6687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/>
            <a:t>AVIS</a:t>
          </a:r>
          <a:endParaRPr lang="en-US" sz="1600" kern="1200" dirty="0"/>
        </a:p>
      </dsp:txBody>
      <dsp:txXfrm>
        <a:off x="2430638" y="1323113"/>
        <a:ext cx="1337428" cy="668714"/>
      </dsp:txXfrm>
    </dsp:sp>
    <dsp:sp modelId="{3F566902-95E3-4235-879E-5AAB5954B913}">
      <dsp:nvSpPr>
        <dsp:cNvPr id="0" name=""/>
        <dsp:cNvSpPr/>
      </dsp:nvSpPr>
      <dsp:spPr>
        <a:xfrm>
          <a:off x="3206" y="2272687"/>
          <a:ext cx="1337428" cy="66871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/>
            <a:t>CRM, Tata Steel, </a:t>
          </a:r>
          <a:r>
            <a:rPr lang="en-GB" sz="1600" kern="1200" dirty="0" err="1"/>
            <a:t>Jsr</a:t>
          </a:r>
          <a:endParaRPr lang="en-US" sz="1600" kern="1200" dirty="0"/>
        </a:p>
      </dsp:txBody>
      <dsp:txXfrm>
        <a:off x="3206" y="2272687"/>
        <a:ext cx="1337428" cy="668714"/>
      </dsp:txXfrm>
    </dsp:sp>
    <dsp:sp modelId="{D5CA266A-1ECE-4010-8D3E-77FCDA7D4345}">
      <dsp:nvSpPr>
        <dsp:cNvPr id="0" name=""/>
        <dsp:cNvSpPr/>
      </dsp:nvSpPr>
      <dsp:spPr>
        <a:xfrm>
          <a:off x="1621494" y="2272687"/>
          <a:ext cx="1337428" cy="66871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 err="1"/>
            <a:t>Noamundi</a:t>
          </a:r>
          <a:r>
            <a:rPr lang="en-GB" sz="1600" kern="1200" dirty="0"/>
            <a:t>, Tata Steel </a:t>
          </a:r>
          <a:endParaRPr lang="en-US" sz="1600" kern="1200" dirty="0"/>
        </a:p>
      </dsp:txBody>
      <dsp:txXfrm>
        <a:off x="1621494" y="2272687"/>
        <a:ext cx="1337428" cy="668714"/>
      </dsp:txXfrm>
    </dsp:sp>
    <dsp:sp modelId="{2FB6122B-3D4A-485F-BDA5-474BC5895E19}">
      <dsp:nvSpPr>
        <dsp:cNvPr id="0" name=""/>
        <dsp:cNvSpPr/>
      </dsp:nvSpPr>
      <dsp:spPr>
        <a:xfrm>
          <a:off x="3239782" y="2272687"/>
          <a:ext cx="1337428" cy="66871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 err="1"/>
            <a:t>Khondbond</a:t>
          </a:r>
          <a:r>
            <a:rPr lang="en-GB" sz="1600" kern="1200" dirty="0"/>
            <a:t> mines area, Tata Steel</a:t>
          </a:r>
          <a:endParaRPr lang="en-US" sz="1600" kern="1200" dirty="0"/>
        </a:p>
      </dsp:txBody>
      <dsp:txXfrm>
        <a:off x="3239782" y="2272687"/>
        <a:ext cx="1337428" cy="668714"/>
      </dsp:txXfrm>
    </dsp:sp>
    <dsp:sp modelId="{4F2415DB-6154-46EB-A52F-BD0F46FAF16F}">
      <dsp:nvSpPr>
        <dsp:cNvPr id="0" name=""/>
        <dsp:cNvSpPr/>
      </dsp:nvSpPr>
      <dsp:spPr>
        <a:xfrm>
          <a:off x="4858070" y="2272687"/>
          <a:ext cx="1337428" cy="66871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/>
            <a:t>HSM, Tata Steel</a:t>
          </a:r>
          <a:endParaRPr lang="en-US" sz="1600" kern="1200" dirty="0"/>
        </a:p>
      </dsp:txBody>
      <dsp:txXfrm>
        <a:off x="4858070" y="2272687"/>
        <a:ext cx="1337428" cy="6687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scendingPictureAccentProcess">
  <dgm:title val=""/>
  <dgm:desc val=""/>
  <dgm:catLst>
    <dgm:cat type="process" pri="22500"/>
    <dgm:cat type="picture" pri="16000"/>
    <dgm:cat type="pictureconvert" pri="1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func="var" arg="dir" op="equ" val="norm">
            <dgm:choose name="Name5">
              <dgm:if name="Name6" axis="des" func="maxDepth" op="gt" val="1">
                <dgm:alg type="composite">
                  <dgm:param type="ar" val="2.7"/>
                </dgm:alg>
                <dgm:constrLst>
                  <dgm:constr type="primFontSz" for="ch" forName="parTx1" op="equ" val="65"/>
                  <dgm:constr type="primFontSz" for="ch" forName="desTx1" op="equ" val="65"/>
                  <dgm:constr type="userD" refType="w" fact="0.0247"/>
                  <dgm:constr type="l" for="ch" forName="parTx1" refType="w" fact="0.2711"/>
                  <dgm:constr type="t" for="ch" forName="parTx1" refType="h" fact="0.9603"/>
                  <dgm:constr type="w" for="ch" forName="parTx1" refType="w" fact="0.5325"/>
                  <dgm:constr type="h" for="ch" forName="parTx1" refType="h" fact="0.3856"/>
                  <dgm:constr type="ctrX" for="ch" forName="picture1" refType="w" fact="0.2469"/>
                  <dgm:constr type="ctrY" for="ch" forName="picture1" refType="h" fact="0.9"/>
                  <dgm:constr type="w" for="ch" forName="picture1" refType="w" fact="0.2469"/>
                  <dgm:constr type="h" for="ch" forName="picture1" refType="h" fact="0.6667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</dgm:constrLst>
              </dgm:if>
              <dgm:else name="Name7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userD" refType="w" fact="0.0333"/>
                  <dgm:constr type="l" for="ch" forName="parTx1" refType="w" fact="0.366"/>
                  <dgm:constr type="t" for="ch" forName="parTx1" refType="h" fact="0.7113"/>
                  <dgm:constr type="w" for="ch" forName="parTx1" refType="w" fact="0.7189"/>
                  <dgm:constr type="h" for="ch" forName="parTx1" refType="h" fact="0.3856"/>
                  <dgm:constr type="ctrX" for="ch" forName="picture1" refType="w" fact="0.3333"/>
                  <dgm:constr type="ctrY" for="ch" forName="picture1" refType="h" fact="0.6667"/>
                  <dgm:constr type="w" for="ch" forName="picture1" refType="w" fact="0.3333"/>
                  <dgm:constr type="h" for="ch" forName="picture1" refType="h" fact="0.6667"/>
                </dgm:constrLst>
              </dgm:else>
            </dgm:choose>
          </dgm:if>
          <dgm:else name="Name8">
            <dgm:choose name="Name9">
              <dgm:if name="Name10" axis="des" func="maxDepth" op="gt" val="1">
                <dgm:alg type="composite">
                  <dgm:param type="ar" val="2.7"/>
                </dgm:alg>
                <dgm:constrLst>
                  <dgm:constr type="primFontSz" for="ch" forName="parTx1" op="equ" val="65"/>
                  <dgm:constr type="primFontSz" for="ch" forName="desTx1" op="equ" val="65"/>
                  <dgm:constr type="userD" refType="w" fact="0.0247"/>
                  <dgm:constr type="r" for="ch" forName="parTx1" refType="w" fact="0.7289"/>
                  <dgm:constr type="t" for="ch" forName="parTx1" refType="h" fact="0.9603"/>
                  <dgm:constr type="w" for="ch" forName="parTx1" refType="w" fact="0.5325"/>
                  <dgm:constr type="h" for="ch" forName="parTx1" refType="h" fact="0.3856"/>
                  <dgm:constr type="ctrX" for="ch" forName="picture1" refType="w" fact="0.7531"/>
                  <dgm:constr type="ctrY" for="ch" forName="picture1" refType="h" fact="0.9"/>
                  <dgm:constr type="w" for="ch" forName="picture1" refType="w" fact="0.2469"/>
                  <dgm:constr type="h" for="ch" forName="picture1" refType="h" fact="0.6667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</dgm:constrLst>
              </dgm:if>
              <dgm:else name="Name1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userD" refType="w" fact="0.0333"/>
                  <dgm:constr type="r" for="ch" forName="parTx1" refType="w" fact="0.634"/>
                  <dgm:constr type="t" for="ch" forName="parTx1" refType="h" fact="0.7113"/>
                  <dgm:constr type="w" for="ch" forName="parTx1" refType="w" fact="0.7189"/>
                  <dgm:constr type="h" for="ch" forName="parTx1" refType="h" fact="0.3856"/>
                  <dgm:constr type="ctrX" for="ch" forName="picture1" refType="w" fact="0.6667"/>
                  <dgm:constr type="ctrY" for="ch" forName="picture1" refType="h" fact="0.6667"/>
                  <dgm:constr type="w" for="ch" forName="picture1" refType="w" fact="0.3333"/>
                  <dgm:constr type="h" for="ch" forName="picture1" refType="h" fact="0.6667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func="var" arg="dir" op="equ" val="norm">
            <dgm:choose name="Name15">
              <dgm:if name="Name16" axis="des" func="maxDepth" op="gt" val="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userD" refType="w" fact="0.0188"/>
                  <dgm:constr type="ctrX" for="ch" forName="dot1" refType="w" fact="0.3221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3056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2859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3095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3346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3597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3848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41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3597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3597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l" for="ch" forName="parTx1" refType="w" fact="0.197"/>
                  <dgm:constr type="t" for="ch" forName="parTx1" refType="h" fact="0.8169"/>
                  <dgm:constr type="w" for="ch" forName="parTx1" refType="w" fact="0.4064"/>
                  <dgm:constr type="h" for="ch" forName="parTx1" refType="h" fact="0.218"/>
                  <dgm:constr type="ctrX" for="ch" forName="picture1" refType="w" fact="0.1785"/>
                  <dgm:constr type="ctrY" for="ch" forName="picture1" refType="h" fact="0.7834"/>
                  <dgm:constr type="w" for="ch" forName="picture1" refType="w" fact="0.1884"/>
                  <dgm:constr type="h" for="ch" forName="picture1" refType="h" fact="0.3768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688"/>
                  <dgm:constr type="t" for="ch" forName="parTx2" refType="h" fact="0.3905"/>
                  <dgm:constr type="w" for="ch" forName="parTx2" refType="w" fact="0.4064"/>
                  <dgm:constr type="h" for="ch" forName="parTx2" refType="h" fact="0.218"/>
                  <dgm:constr type="ctrX" for="ch" forName="picture2" refType="w" fact="0.3503"/>
                  <dgm:constr type="ctrY" for="ch" forName="picture2" refType="h" fact="0.357"/>
                  <dgm:constr type="w" for="ch" forName="picture2" refType="w" fact="0.1884"/>
                  <dgm:constr type="h" for="ch" forName="picture2" refType="h" fact="0.3768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</dgm:constrLst>
              </dgm:if>
              <dgm:else name="Name17">
                <dgm:alg type="composite">
                  <dgm:param type="ar" val="1.507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userD" refType="w" fact="0.025"/>
                  <dgm:constr type="ctrX" for="ch" forName="dot1" refType="w" fact="0.4274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4055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3794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4106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444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4773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5106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544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4773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4773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l" for="ch" forName="parTx1" refType="w" fact="0.2614"/>
                  <dgm:constr type="t" for="ch" forName="parTx1" refType="h" fact="0.8086"/>
                  <dgm:constr type="w" for="ch" forName="parTx1" refType="w" fact="0.5392"/>
                  <dgm:constr type="h" for="ch" forName="parTx1" refType="h" fact="0.218"/>
                  <dgm:constr type="ctrX" for="ch" forName="picture1" refType="w" fact="0.2369"/>
                  <dgm:constr type="ctrY" for="ch" forName="picture1" refType="h" fact="0.7834"/>
                  <dgm:constr type="w" for="ch" forName="picture1" refType="w" fact="0.25"/>
                  <dgm:constr type="h" for="ch" forName="picture1" refType="h" fact="0.3768"/>
                  <dgm:constr type="l" for="ch" forName="parTx2" refType="w" fact="0.4893"/>
                  <dgm:constr type="t" for="ch" forName="parTx2" refType="h" fact="0.3822"/>
                  <dgm:constr type="w" for="ch" forName="parTx2" refType="w" fact="0.5392"/>
                  <dgm:constr type="h" for="ch" forName="parTx2" refType="h" fact="0.218"/>
                  <dgm:constr type="ctrX" for="ch" forName="picture2" refType="w" fact="0.4648"/>
                  <dgm:constr type="ctrY" for="ch" forName="picture2" refType="h" fact="0.357"/>
                  <dgm:constr type="w" for="ch" forName="picture2" refType="w" fact="0.25"/>
                  <dgm:constr type="h" for="ch" forName="picture2" refType="h" fact="0.3768"/>
                </dgm:constrLst>
              </dgm:else>
            </dgm:choose>
          </dgm:if>
          <dgm:else name="Name18">
            <dgm:choose name="Name19">
              <dgm:if name="Name20" axis="des" func="maxDepth" op="gt" val="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userD" refType="w" fact="0.0188"/>
                  <dgm:constr type="ctrX" for="ch" forName="dot1" refType="w" fact="0.6779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6944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7141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6905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6654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6403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6152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59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6403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6403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r" for="ch" forName="parTx1" refType="w" fact="0.803"/>
                  <dgm:constr type="t" for="ch" forName="parTx1" refType="h" fact="0.8169"/>
                  <dgm:constr type="w" for="ch" forName="parTx1" refType="w" fact="0.4064"/>
                  <dgm:constr type="h" for="ch" forName="parTx1" refType="h" fact="0.218"/>
                  <dgm:constr type="ctrX" for="ch" forName="picture1" refType="w" fact="0.8215"/>
                  <dgm:constr type="ctrY" for="ch" forName="picture1" refType="h" fact="0.7834"/>
                  <dgm:constr type="w" for="ch" forName="picture1" refType="w" fact="0.1884"/>
                  <dgm:constr type="h" for="ch" forName="picture1" refType="h" fact="0.3768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312"/>
                  <dgm:constr type="t" for="ch" forName="parTx2" refType="h" fact="0.3905"/>
                  <dgm:constr type="w" for="ch" forName="parTx2" refType="w" fact="0.4064"/>
                  <dgm:constr type="h" for="ch" forName="parTx2" refType="h" fact="0.218"/>
                  <dgm:constr type="ctrX" for="ch" forName="picture2" refType="w" fact="0.6497"/>
                  <dgm:constr type="ctrY" for="ch" forName="picture2" refType="h" fact="0.357"/>
                  <dgm:constr type="w" for="ch" forName="picture2" refType="w" fact="0.1884"/>
                  <dgm:constr type="h" for="ch" forName="picture2" refType="h" fact="0.3768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</dgm:constrLst>
              </dgm:if>
              <dgm:else name="Name21">
                <dgm:alg type="composite">
                  <dgm:param type="ar" val="1.507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userD" refType="w" fact="0.025"/>
                  <dgm:constr type="ctrX" for="ch" forName="dot1" refType="w" fact="0.5726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5945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6206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5894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556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5227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4894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456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5227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5227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r" for="ch" forName="parTx1" refType="w" fact="0.7386"/>
                  <dgm:constr type="t" for="ch" forName="parTx1" refType="h" fact="0.8086"/>
                  <dgm:constr type="w" for="ch" forName="parTx1" refType="w" fact="0.5392"/>
                  <dgm:constr type="h" for="ch" forName="parTx1" refType="h" fact="0.218"/>
                  <dgm:constr type="ctrX" for="ch" forName="picture1" refType="w" fact="0.7631"/>
                  <dgm:constr type="ctrY" for="ch" forName="picture1" refType="h" fact="0.7834"/>
                  <dgm:constr type="w" for="ch" forName="picture1" refType="w" fact="0.25"/>
                  <dgm:constr type="h" for="ch" forName="picture1" refType="h" fact="0.3768"/>
                  <dgm:constr type="r" for="ch" forName="parTx2" refType="w" fact="0.5107"/>
                  <dgm:constr type="t" for="ch" forName="parTx2" refType="h" fact="0.3822"/>
                  <dgm:constr type="w" for="ch" forName="parTx2" refType="w" fact="0.5392"/>
                  <dgm:constr type="h" for="ch" forName="parTx2" refType="h" fact="0.218"/>
                  <dgm:constr type="ctrX" for="ch" forName="picture2" refType="w" fact="0.5352"/>
                  <dgm:constr type="ctrY" for="ch" forName="picture2" refType="h" fact="0.357"/>
                  <dgm:constr type="w" for="ch" forName="picture2" refType="w" fact="0.25"/>
                  <dgm:constr type="h" for="ch" forName="picture2" refType="h" fact="0.3768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func="var" arg="dir" op="equ" val="norm">
            <dgm:choose name="Name25">
              <dgm:if name="Name26" axis="des" func="maxDepth" op="gt" val="1">
                <dgm:alg type="composite">
                  <dgm:param type="ar" val="1.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userD" refType="w" fact="0.0162"/>
                  <dgm:constr type="ctrX" for="ch" forName="dot1" refType="w" fact="0.2981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2676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2357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4445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4323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4236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446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4685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491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5135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4685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4685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l" for="ch" forName="parTx1" refType="w" fact="0.1487"/>
                  <dgm:constr type="t" for="ch" forName="parTx1" refType="h" fact="0.8596"/>
                  <dgm:constr type="w" for="ch" forName="parTx1" refType="w" fact="0.3491"/>
                  <dgm:constr type="h" for="ch" forName="parTx1" refType="h" fact="0.1638"/>
                  <dgm:constr type="ctrX" for="ch" forName="picture1" refType="w" fact="0.1328"/>
                  <dgm:constr type="ctrY" for="ch" forName="picture1" refType="h" fact="0.8361"/>
                  <dgm:constr type="w" for="ch" forName="picture1" refType="w" fact="0.1618"/>
                  <dgm:constr type="h" for="ch" forName="picture1" refType="h" fact="0.2832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732"/>
                  <dgm:constr type="t" for="ch" forName="parTx2" refType="h" fact="0.6469"/>
                  <dgm:constr type="w" for="ch" forName="parTx2" refType="w" fact="0.3491"/>
                  <dgm:constr type="h" for="ch" forName="parTx2" refType="h" fact="0.1638"/>
                  <dgm:constr type="ctrX" for="ch" forName="picture2" refType="w" fact="0.3573"/>
                  <dgm:constr type="ctrY" for="ch" forName="picture2" refType="h" fact="0.6234"/>
                  <dgm:constr type="w" for="ch" forName="picture2" refType="w" fact="0.1618"/>
                  <dgm:constr type="h" for="ch" forName="picture2" refType="h" fact="0.2832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4763"/>
                  <dgm:constr type="t" for="ch" forName="parTx3" refType="h" fact="0.3243"/>
                  <dgm:constr type="w" for="ch" forName="parTx3" refType="w" fact="0.3491"/>
                  <dgm:constr type="h" for="ch" forName="parTx3" refType="h" fact="0.1638"/>
                  <dgm:constr type="ctrX" for="ch" forName="picture3" refType="w" fact="0.4604"/>
                  <dgm:constr type="ctrY" for="ch" forName="picture3" refType="h" fact="0.3008"/>
                  <dgm:constr type="w" for="ch" forName="picture3" refType="w" fact="0.1618"/>
                  <dgm:constr type="h" for="ch" forName="picture3" refType="h" fact="0.2832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</dgm:constrLst>
              </dgm:if>
              <dgm:else name="Name27">
                <dgm:alg type="composite">
                  <dgm:param type="ar" val="1.416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userD" refType="w" fact="0.02"/>
                  <dgm:constr type="ctrX" for="ch" forName="dot1" refType="w" fact="0.3684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3307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2912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5494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5342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5234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5512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579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6068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6346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579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579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l" for="ch" forName="parTx1" refType="w" fact="0.1837"/>
                  <dgm:constr type="t" for="ch" forName="parTx1" refType="h" fact="0.8551"/>
                  <dgm:constr type="w" for="ch" forName="parTx1" refType="w" fact="0.4314"/>
                  <dgm:constr type="h" for="ch" forName="parTx1" refType="h" fact="0.1638"/>
                  <dgm:constr type="ctrX" for="ch" forName="picture1" refType="w" fact="0.1641"/>
                  <dgm:constr type="ctrY" for="ch" forName="picture1" refType="h" fact="0.8361"/>
                  <dgm:constr type="w" for="ch" forName="picture1" refType="w" fact="0.2"/>
                  <dgm:constr type="h" for="ch" forName="picture1" refType="h" fact="0.2832"/>
                  <dgm:constr type="l" for="ch" forName="parTx2" refType="w" fact="0.4612"/>
                  <dgm:constr type="t" for="ch" forName="parTx2" refType="h" fact="0.6424"/>
                  <dgm:constr type="w" for="ch" forName="parTx2" refType="w" fact="0.4314"/>
                  <dgm:constr type="h" for="ch" forName="parTx2" refType="h" fact="0.1638"/>
                  <dgm:constr type="ctrX" for="ch" forName="picture2" refType="w" fact="0.4416"/>
                  <dgm:constr type="ctrY" for="ch" forName="picture2" refType="h" fact="0.6234"/>
                  <dgm:constr type="w" for="ch" forName="picture2" refType="w" fact="0.2"/>
                  <dgm:constr type="h" for="ch" forName="picture2" refType="h" fact="0.2832"/>
                  <dgm:constr type="l" for="ch" forName="parTx3" refType="w" fact="0.5886"/>
                  <dgm:constr type="t" for="ch" forName="parTx3" refType="h" fact="0.3198"/>
                  <dgm:constr type="w" for="ch" forName="parTx3" refType="w" fact="0.4314"/>
                  <dgm:constr type="h" for="ch" forName="parTx3" refType="h" fact="0.1638"/>
                  <dgm:constr type="ctrX" for="ch" forName="picture3" refType="w" fact="0.569"/>
                  <dgm:constr type="ctrY" for="ch" forName="picture3" refType="h" fact="0.3008"/>
                  <dgm:constr type="w" for="ch" forName="picture3" refType="w" fact="0.2"/>
                  <dgm:constr type="h" for="ch" forName="picture3" refType="h" fact="0.2832"/>
                </dgm:constrLst>
              </dgm:else>
            </dgm:choose>
          </dgm:if>
          <dgm:else name="Name28">
            <dgm:choose name="Name29">
              <dgm:if name="Name30" axis="des" func="maxDepth" op="gt" val="1">
                <dgm:alg type="composite">
                  <dgm:param type="ar" val="1.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userD" refType="w" fact="0.0162"/>
                  <dgm:constr type="ctrX" for="ch" forName="dot1" refType="w" fact="0.7019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7324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7643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5555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5677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5764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554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5315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509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4865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5315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5315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r" for="ch" forName="parTx1" refType="w" fact="0.8513"/>
                  <dgm:constr type="t" for="ch" forName="parTx1" refType="h" fact="0.8596"/>
                  <dgm:constr type="w" for="ch" forName="parTx1" refType="w" fact="0.3491"/>
                  <dgm:constr type="h" for="ch" forName="parTx1" refType="h" fact="0.1638"/>
                  <dgm:constr type="ctrX" for="ch" forName="picture1" refType="w" fact="0.8672"/>
                  <dgm:constr type="ctrY" for="ch" forName="picture1" refType="h" fact="0.8361"/>
                  <dgm:constr type="w" for="ch" forName="picture1" refType="w" fact="0.1618"/>
                  <dgm:constr type="h" for="ch" forName="picture1" refType="h" fact="0.2832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268"/>
                  <dgm:constr type="t" for="ch" forName="parTx2" refType="h" fact="0.6469"/>
                  <dgm:constr type="w" for="ch" forName="parTx2" refType="w" fact="0.3491"/>
                  <dgm:constr type="h" for="ch" forName="parTx2" refType="h" fact="0.1638"/>
                  <dgm:constr type="ctrX" for="ch" forName="picture2" refType="w" fact="0.6427"/>
                  <dgm:constr type="ctrY" for="ch" forName="picture2" refType="h" fact="0.6234"/>
                  <dgm:constr type="w" for="ch" forName="picture2" refType="w" fact="0.1618"/>
                  <dgm:constr type="h" for="ch" forName="picture2" refType="h" fact="0.2832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5237"/>
                  <dgm:constr type="t" for="ch" forName="parTx3" refType="h" fact="0.3243"/>
                  <dgm:constr type="w" for="ch" forName="parTx3" refType="w" fact="0.3491"/>
                  <dgm:constr type="h" for="ch" forName="parTx3" refType="h" fact="0.1638"/>
                  <dgm:constr type="ctrX" for="ch" forName="picture3" refType="w" fact="0.5396"/>
                  <dgm:constr type="ctrY" for="ch" forName="picture3" refType="h" fact="0.3008"/>
                  <dgm:constr type="w" for="ch" forName="picture3" refType="w" fact="0.1618"/>
                  <dgm:constr type="h" for="ch" forName="picture3" refType="h" fact="0.2832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</dgm:constrLst>
              </dgm:if>
              <dgm:else name="Name31">
                <dgm:alg type="composite">
                  <dgm:param type="ar" val="1.416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userD" refType="w" fact="0.02"/>
                  <dgm:constr type="ctrX" for="ch" forName="dot1" refType="w" fact="0.6316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6693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7088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4506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4658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4766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4488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421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3932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3654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421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421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r" for="ch" forName="parTx1" refType="w" fact="0.8163"/>
                  <dgm:constr type="t" for="ch" forName="parTx1" refType="h" fact="0.8551"/>
                  <dgm:constr type="w" for="ch" forName="parTx1" refType="w" fact="0.4314"/>
                  <dgm:constr type="h" for="ch" forName="parTx1" refType="h" fact="0.1638"/>
                  <dgm:constr type="ctrX" for="ch" forName="picture1" refType="w" fact="0.8359"/>
                  <dgm:constr type="ctrY" for="ch" forName="picture1" refType="h" fact="0.8361"/>
                  <dgm:constr type="w" for="ch" forName="picture1" refType="w" fact="0.2"/>
                  <dgm:constr type="h" for="ch" forName="picture1" refType="h" fact="0.2832"/>
                  <dgm:constr type="r" for="ch" forName="parTx2" refType="w" fact="0.5388"/>
                  <dgm:constr type="t" for="ch" forName="parTx2" refType="h" fact="0.6424"/>
                  <dgm:constr type="w" for="ch" forName="parTx2" refType="w" fact="0.4314"/>
                  <dgm:constr type="h" for="ch" forName="parTx2" refType="h" fact="0.1638"/>
                  <dgm:constr type="ctrX" for="ch" forName="picture2" refType="w" fact="0.5584"/>
                  <dgm:constr type="ctrY" for="ch" forName="picture2" refType="h" fact="0.6234"/>
                  <dgm:constr type="w" for="ch" forName="picture2" refType="w" fact="0.2"/>
                  <dgm:constr type="h" for="ch" forName="picture2" refType="h" fact="0.2832"/>
                  <dgm:constr type="r" for="ch" forName="parTx3" refType="w" fact="0.4114"/>
                  <dgm:constr type="t" for="ch" forName="parTx3" refType="h" fact="0.3198"/>
                  <dgm:constr type="w" for="ch" forName="parTx3" refType="w" fact="0.4314"/>
                  <dgm:constr type="h" for="ch" forName="parTx3" refType="h" fact="0.1638"/>
                  <dgm:constr type="ctrX" for="ch" forName="picture3" refType="w" fact="0.431"/>
                  <dgm:constr type="ctrY" for="ch" forName="picture3" refType="h" fact="0.3008"/>
                  <dgm:constr type="w" for="ch" forName="picture3" refType="w" fact="0.2"/>
                  <dgm:constr type="h" for="ch" forName="picture3" refType="h" fact="0.2832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func="var" arg="dir" op="equ" val="norm">
            <dgm:choose name="Name35">
              <dgm:if name="Name36" axis="des" func="maxDepth" op="gt" val="1">
                <dgm:alg type="composite">
                  <dgm:param type="ar" val="1.5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userD" refType="w" fact="0.0136"/>
                  <dgm:constr type="ctrX" for="ch" forName="dot1" refType="w" fact="0.3253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2949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2635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2313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4675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5486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5267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5462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5657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5851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6046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5657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5657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l" for="ch" forName="parTx1" refType="w" fact="0.1466"/>
                  <dgm:constr type="t" for="ch" forName="parTx1" refType="h" fact="0.9095"/>
                  <dgm:constr type="w" for="ch" forName="parTx1" refType="w" fact="0.294"/>
                  <dgm:constr type="h" for="ch" forName="parTx1" refType="h" fact="0.1222"/>
                  <dgm:constr type="ctrX" for="ch" forName="picture1" refType="w" fact="0.1333"/>
                  <dgm:constr type="ctrY" for="ch" forName="picture1" refType="h" fact="0.8922"/>
                  <dgm:constr type="w" for="ch" forName="picture1" refType="w" fact="0.1363"/>
                  <dgm:constr type="h" for="ch" forName="picture1" refType="h" fact="0.211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105"/>
                  <dgm:constr type="t" for="ch" forName="parTx2" refType="h" fact="0.762"/>
                  <dgm:constr type="w" for="ch" forName="parTx2" refType="w" fact="0.294"/>
                  <dgm:constr type="h" for="ch" forName="parTx2" refType="h" fact="0.1222"/>
                  <dgm:constr type="ctrX" for="ch" forName="picture2" refType="w" fact="0.3972"/>
                  <dgm:constr type="ctrY" for="ch" forName="picture2" refType="h" fact="0.7447"/>
                  <dgm:constr type="w" for="ch" forName="picture2" refType="w" fact="0.1363"/>
                  <dgm:constr type="h" for="ch" forName="picture2" refType="h" fact="0.211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229"/>
                  <dgm:constr type="t" for="ch" forName="parTx3" refType="h" fact="0.5294"/>
                  <dgm:constr type="w" for="ch" forName="parTx3" refType="w" fact="0.294"/>
                  <dgm:constr type="h" for="ch" forName="parTx3" refType="h" fact="0.1222"/>
                  <dgm:constr type="ctrX" for="ch" forName="picture3" refType="w" fact="0.5095"/>
                  <dgm:constr type="ctrY" for="ch" forName="picture3" refType="h" fact="0.5121"/>
                  <dgm:constr type="w" for="ch" forName="picture3" refType="w" fact="0.1363"/>
                  <dgm:constr type="h" for="ch" forName="picture3" refType="h" fact="0.211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722"/>
                  <dgm:constr type="t" for="ch" forName="parTx4" refType="h" fact="0.2523"/>
                  <dgm:constr type="w" for="ch" forName="parTx4" refType="w" fact="0.294"/>
                  <dgm:constr type="h" for="ch" forName="parTx4" refType="h" fact="0.1222"/>
                  <dgm:constr type="ctrX" for="ch" forName="picture4" refType="w" fact="0.5588"/>
                  <dgm:constr type="ctrY" for="ch" forName="picture4" refType="h" fact="0.235"/>
                  <dgm:constr type="w" for="ch" forName="picture4" refType="w" fact="0.1363"/>
                  <dgm:constr type="h" for="ch" forName="picture4" refType="h" fact="0.211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</dgm:constrLst>
              </dgm:if>
              <dgm:else name="Name37">
                <dgm:alg type="composite">
                  <dgm:param type="ar" val="1.26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userD" refType="w" fact="0.0167"/>
                  <dgm:constr type="ctrX" for="ch" forName="dot1" refType="w" fact="0.3978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3606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3223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2829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5717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6709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6441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6679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6917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7155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7394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6917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6917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l" for="ch" forName="parTx1" refType="w" fact="0.1793"/>
                  <dgm:constr type="t" for="ch" forName="parTx1" refType="h" fact="0.9064"/>
                  <dgm:constr type="w" for="ch" forName="parTx1" refType="w" fact="0.3595"/>
                  <dgm:constr type="h" for="ch" forName="parTx1" refType="h" fact="0.1222"/>
                  <dgm:constr type="ctrX" for="ch" forName="picture1" refType="w" fact="0.163"/>
                  <dgm:constr type="ctrY" for="ch" forName="picture1" refType="h" fact="0.8922"/>
                  <dgm:constr type="w" for="ch" forName="picture1" refType="w" fact="0.1667"/>
                  <dgm:constr type="h" for="ch" forName="picture1" refType="h" fact="0.2113"/>
                  <dgm:constr type="l" for="ch" forName="parTx2" refType="w" fact="0.502"/>
                  <dgm:constr type="t" for="ch" forName="parTx2" refType="h" fact="0.7589"/>
                  <dgm:constr type="w" for="ch" forName="parTx2" refType="w" fact="0.3595"/>
                  <dgm:constr type="h" for="ch" forName="parTx2" refType="h" fact="0.1222"/>
                  <dgm:constr type="ctrX" for="ch" forName="picture2" refType="w" fact="0.4857"/>
                  <dgm:constr type="ctrY" for="ch" forName="picture2" refType="h" fact="0.7447"/>
                  <dgm:constr type="w" for="ch" forName="picture2" refType="w" fact="0.1667"/>
                  <dgm:constr type="h" for="ch" forName="picture2" refType="h" fact="0.2113"/>
                  <dgm:constr type="l" for="ch" forName="parTx3" refType="w" fact="0.6394"/>
                  <dgm:constr type="t" for="ch" forName="parTx3" refType="h" fact="0.5263"/>
                  <dgm:constr type="w" for="ch" forName="parTx3" refType="w" fact="0.3595"/>
                  <dgm:constr type="h" for="ch" forName="parTx3" refType="h" fact="0.1222"/>
                  <dgm:constr type="ctrX" for="ch" forName="picture3" refType="w" fact="0.6231"/>
                  <dgm:constr type="ctrY" for="ch" forName="picture3" refType="h" fact="0.5121"/>
                  <dgm:constr type="w" for="ch" forName="picture3" refType="w" fact="0.1667"/>
                  <dgm:constr type="h" for="ch" forName="picture3" refType="h" fact="0.2113"/>
                  <dgm:constr type="l" for="ch" forName="parTx4" refType="w" fact="0.6997"/>
                  <dgm:constr type="t" for="ch" forName="parTx4" refType="h" fact="0.2492"/>
                  <dgm:constr type="w" for="ch" forName="parTx4" refType="w" fact="0.3595"/>
                  <dgm:constr type="h" for="ch" forName="parTx4" refType="h" fact="0.1222"/>
                  <dgm:constr type="ctrX" for="ch" forName="picture4" refType="w" fact="0.6834"/>
                  <dgm:constr type="ctrY" for="ch" forName="picture4" refType="h" fact="0.235"/>
                  <dgm:constr type="w" for="ch" forName="picture4" refType="w" fact="0.1667"/>
                  <dgm:constr type="h" for="ch" forName="picture4" refType="h" fact="0.2113"/>
                </dgm:constrLst>
              </dgm:else>
            </dgm:choose>
          </dgm:if>
          <dgm:else name="Name38">
            <dgm:choose name="Name39">
              <dgm:if name="Name40" axis="des" func="maxDepth" op="gt" val="1">
                <dgm:alg type="composite">
                  <dgm:param type="ar" val="1.5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userD" refType="w" fact="0.0136"/>
                  <dgm:constr type="ctrX" for="ch" forName="dot1" refType="w" fact="0.6747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7051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7365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7687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5325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4514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4733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4538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4343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4149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3954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4343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4343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r" for="ch" forName="parTx1" refType="w" fact="0.8534"/>
                  <dgm:constr type="t" for="ch" forName="parTx1" refType="h" fact="0.9095"/>
                  <dgm:constr type="w" for="ch" forName="parTx1" refType="w" fact="0.294"/>
                  <dgm:constr type="h" for="ch" forName="parTx1" refType="h" fact="0.1222"/>
                  <dgm:constr type="ctrX" for="ch" forName="picture1" refType="w" fact="0.8667"/>
                  <dgm:constr type="ctrY" for="ch" forName="picture1" refType="h" fact="0.8922"/>
                  <dgm:constr type="w" for="ch" forName="picture1" refType="w" fact="0.1363"/>
                  <dgm:constr type="h" for="ch" forName="picture1" refType="h" fact="0.211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895"/>
                  <dgm:constr type="t" for="ch" forName="parTx2" refType="h" fact="0.762"/>
                  <dgm:constr type="w" for="ch" forName="parTx2" refType="w" fact="0.294"/>
                  <dgm:constr type="h" for="ch" forName="parTx2" refType="h" fact="0.1222"/>
                  <dgm:constr type="ctrX" for="ch" forName="picture2" refType="w" fact="0.6028"/>
                  <dgm:constr type="ctrY" for="ch" forName="picture2" refType="h" fact="0.7447"/>
                  <dgm:constr type="w" for="ch" forName="picture2" refType="w" fact="0.1363"/>
                  <dgm:constr type="h" for="ch" forName="picture2" refType="h" fact="0.211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771"/>
                  <dgm:constr type="t" for="ch" forName="parTx3" refType="h" fact="0.5294"/>
                  <dgm:constr type="w" for="ch" forName="parTx3" refType="w" fact="0.294"/>
                  <dgm:constr type="h" for="ch" forName="parTx3" refType="h" fact="0.1222"/>
                  <dgm:constr type="ctrX" for="ch" forName="picture3" refType="w" fact="0.4905"/>
                  <dgm:constr type="ctrY" for="ch" forName="picture3" refType="h" fact="0.5121"/>
                  <dgm:constr type="w" for="ch" forName="picture3" refType="w" fact="0.1363"/>
                  <dgm:constr type="h" for="ch" forName="picture3" refType="h" fact="0.211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278"/>
                  <dgm:constr type="t" for="ch" forName="parTx4" refType="h" fact="0.2523"/>
                  <dgm:constr type="w" for="ch" forName="parTx4" refType="w" fact="0.294"/>
                  <dgm:constr type="h" for="ch" forName="parTx4" refType="h" fact="0.1222"/>
                  <dgm:constr type="ctrX" for="ch" forName="picture4" refType="w" fact="0.4412"/>
                  <dgm:constr type="ctrY" for="ch" forName="picture4" refType="h" fact="0.235"/>
                  <dgm:constr type="w" for="ch" forName="picture4" refType="w" fact="0.1363"/>
                  <dgm:constr type="h" for="ch" forName="picture4" refType="h" fact="0.211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</dgm:constrLst>
              </dgm:if>
              <dgm:else name="Name41">
                <dgm:alg type="composite">
                  <dgm:param type="ar" val="1.26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userD" refType="w" fact="0.0167"/>
                  <dgm:constr type="ctrX" for="ch" forName="dot1" refType="w" fact="0.6022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6394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6777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7171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4283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3291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3559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3321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3083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2845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2606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3083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3083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r" for="ch" forName="parTx1" refType="w" fact="0.8207"/>
                  <dgm:constr type="t" for="ch" forName="parTx1" refType="h" fact="0.9064"/>
                  <dgm:constr type="w" for="ch" forName="parTx1" refType="w" fact="0.3595"/>
                  <dgm:constr type="h" for="ch" forName="parTx1" refType="h" fact="0.1222"/>
                  <dgm:constr type="ctrX" for="ch" forName="picture1" refType="w" fact="0.837"/>
                  <dgm:constr type="ctrY" for="ch" forName="picture1" refType="h" fact="0.8922"/>
                  <dgm:constr type="w" for="ch" forName="picture1" refType="w" fact="0.1667"/>
                  <dgm:constr type="h" for="ch" forName="picture1" refType="h" fact="0.2113"/>
                  <dgm:constr type="r" for="ch" forName="parTx2" refType="w" fact="0.498"/>
                  <dgm:constr type="t" for="ch" forName="parTx2" refType="h" fact="0.7589"/>
                  <dgm:constr type="w" for="ch" forName="parTx2" refType="w" fact="0.3595"/>
                  <dgm:constr type="h" for="ch" forName="parTx2" refType="h" fact="0.1222"/>
                  <dgm:constr type="ctrX" for="ch" forName="picture2" refType="w" fact="0.5143"/>
                  <dgm:constr type="ctrY" for="ch" forName="picture2" refType="h" fact="0.7447"/>
                  <dgm:constr type="w" for="ch" forName="picture2" refType="w" fact="0.1667"/>
                  <dgm:constr type="h" for="ch" forName="picture2" refType="h" fact="0.2113"/>
                  <dgm:constr type="r" for="ch" forName="parTx3" refType="w" fact="0.3606"/>
                  <dgm:constr type="t" for="ch" forName="parTx3" refType="h" fact="0.5263"/>
                  <dgm:constr type="w" for="ch" forName="parTx3" refType="w" fact="0.3595"/>
                  <dgm:constr type="h" for="ch" forName="parTx3" refType="h" fact="0.1222"/>
                  <dgm:constr type="ctrX" for="ch" forName="picture3" refType="w" fact="0.3769"/>
                  <dgm:constr type="ctrY" for="ch" forName="picture3" refType="h" fact="0.5121"/>
                  <dgm:constr type="w" for="ch" forName="picture3" refType="w" fact="0.1667"/>
                  <dgm:constr type="h" for="ch" forName="picture3" refType="h" fact="0.2113"/>
                  <dgm:constr type="r" for="ch" forName="parTx4" refType="w" fact="0.3003"/>
                  <dgm:constr type="t" for="ch" forName="parTx4" refType="h" fact="0.2492"/>
                  <dgm:constr type="w" for="ch" forName="parTx4" refType="w" fact="0.3595"/>
                  <dgm:constr type="h" for="ch" forName="parTx4" refType="h" fact="0.1222"/>
                  <dgm:constr type="ctrX" for="ch" forName="picture4" refType="w" fact="0.3166"/>
                  <dgm:constr type="ctrY" for="ch" forName="picture4" refType="h" fact="0.235"/>
                  <dgm:constr type="w" for="ch" forName="picture4" refType="w" fact="0.1667"/>
                  <dgm:constr type="h" for="ch" forName="picture4" refType="h" fact="0.2113"/>
                </dgm:constrLst>
              </dgm:else>
            </dgm:choose>
          </dgm:else>
        </dgm:choose>
      </dgm:if>
      <dgm:if name="Name42" axis="ch" ptType="node" func="cnt" op="equ" val="5">
        <dgm:choose name="Name43">
          <dgm:if name="Name44" func="var" arg="dir" op="equ" val="norm">
            <dgm:choose name="Name45">
              <dgm:if name="Name46" axis="des" func="maxDepth" op="gt" val="1">
                <dgm:alg type="composite">
                  <dgm:param type="ar" val="1.4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userD" refType="w" fact="0.0118"/>
                  <dgm:constr type="ctrX" for="ch" forName="dot1" refType="w" fact="0.3263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3001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2733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2462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4691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4484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5549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601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5779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5951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6123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6295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6467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6123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6123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l" for="ch" forName="parTx1" refType="w" fact="0.1746"/>
                  <dgm:constr type="t" for="ch" forName="parTx1" refType="h" fact="0.9304"/>
                  <dgm:constr type="w" for="ch" forName="parTx1" refType="w" fact="0.2544"/>
                  <dgm:constr type="h" for="ch" forName="parTx1" refType="h" fact="0.0962"/>
                  <dgm:constr type="ctrX" for="ch" forName="picture1" refType="w" fact="0.1631"/>
                  <dgm:constr type="ctrY" for="ch" forName="picture1" refType="h" fact="0.9169"/>
                  <dgm:constr type="w" for="ch" forName="picture1" refType="w" fact="0.118"/>
                  <dgm:constr type="h" for="ch" forName="picture1" refType="h" fact="0.166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982"/>
                  <dgm:constr type="t" for="ch" forName="parTx2" refType="h" fact="0.8167"/>
                  <dgm:constr type="w" for="ch" forName="parTx2" refType="w" fact="0.2544"/>
                  <dgm:constr type="h" for="ch" forName="parTx2" refType="h" fact="0.0962"/>
                  <dgm:constr type="ctrX" for="ch" forName="picture2" refType="w" fact="0.3866"/>
                  <dgm:constr type="ctrY" for="ch" forName="picture2" refType="h" fact="0.8032"/>
                  <dgm:constr type="w" for="ch" forName="picture2" refType="w" fact="0.118"/>
                  <dgm:constr type="h" for="ch" forName="picture2" refType="h" fact="0.166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194"/>
                  <dgm:constr type="t" for="ch" forName="parTx3" refType="h" fact="0.6524"/>
                  <dgm:constr type="w" for="ch" forName="parTx3" refType="w" fact="0.2544"/>
                  <dgm:constr type="h" for="ch" forName="parTx3" refType="h" fact="0.0962"/>
                  <dgm:constr type="ctrX" for="ch" forName="picture3" refType="w" fact="0.5078"/>
                  <dgm:constr type="ctrY" for="ch" forName="picture3" refType="h" fact="0.6389"/>
                  <dgm:constr type="w" for="ch" forName="picture3" refType="w" fact="0.118"/>
                  <dgm:constr type="h" for="ch" forName="picture3" refType="h" fact="0.166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827"/>
                  <dgm:constr type="t" for="ch" forName="parTx4" refType="h" fact="0.4412"/>
                  <dgm:constr type="w" for="ch" forName="parTx4" refType="w" fact="0.2544"/>
                  <dgm:constr type="h" for="ch" forName="parTx4" refType="h" fact="0.0962"/>
                  <dgm:constr type="ctrX" for="ch" forName="picture4" refType="w" fact="0.5712"/>
                  <dgm:constr type="ctrY" for="ch" forName="picture4" refType="h" fact="0.4277"/>
                  <dgm:constr type="w" for="ch" forName="picture4" refType="w" fact="0.118"/>
                  <dgm:constr type="h" for="ch" forName="picture4" refType="h" fact="0.166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18"/>
                  <dgm:constr type="t" for="ch" forName="parTx5" refType="h" fact="0.2262"/>
                  <dgm:constr type="w" for="ch" forName="parTx5" refType="w" fact="0.2544"/>
                  <dgm:constr type="h" for="ch" forName="parTx5" refType="h" fact="0.0962"/>
                  <dgm:constr type="ctrX" for="ch" forName="picture5" refType="w" fact="0.6064"/>
                  <dgm:constr type="ctrY" for="ch" forName="picture5" refType="h" fact="0.2127"/>
                  <dgm:constr type="w" for="ch" forName="picture5" refType="w" fact="0.118"/>
                  <dgm:constr type="h" for="ch" forName="picture5" refType="h" fact="0.1663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</dgm:constrLst>
              </dgm:if>
              <dgm:else name="Name47">
                <dgm:alg type="composite">
                  <dgm:param type="ar" val="1.164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userD" refType="w" fact="0.0143"/>
                  <dgm:constr type="ctrX" for="ch" forName="dot1" refType="w" fact="0.3951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3634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331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2981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5681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543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672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7278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6999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7207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7415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7624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7832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7415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7415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l" for="ch" forName="parTx1" refType="w" fact="0.2115"/>
                  <dgm:constr type="t" for="ch" forName="parTx1" refType="h" fact="0.928"/>
                  <dgm:constr type="w" for="ch" forName="parTx1" refType="w" fact="0.3081"/>
                  <dgm:constr type="h" for="ch" forName="parTx1" refType="h" fact="0.0962"/>
                  <dgm:constr type="ctrX" for="ch" forName="picture1" refType="w" fact="0.1975"/>
                  <dgm:constr type="ctrY" for="ch" forName="picture1" refType="h" fact="0.9169"/>
                  <dgm:constr type="w" for="ch" forName="picture1" refType="w" fact="0.1429"/>
                  <dgm:constr type="h" for="ch" forName="picture1" refType="h" fact="0.1663"/>
                  <dgm:constr type="l" for="ch" forName="parTx2" refType="w" fact="0.4822"/>
                  <dgm:constr type="t" for="ch" forName="parTx2" refType="h" fact="0.8143"/>
                  <dgm:constr type="w" for="ch" forName="parTx2" refType="w" fact="0.3081"/>
                  <dgm:constr type="h" for="ch" forName="parTx2" refType="h" fact="0.0962"/>
                  <dgm:constr type="ctrX" for="ch" forName="picture2" refType="w" fact="0.4682"/>
                  <dgm:constr type="ctrY" for="ch" forName="picture2" refType="h" fact="0.8032"/>
                  <dgm:constr type="w" for="ch" forName="picture2" refType="w" fact="0.1429"/>
                  <dgm:constr type="h" for="ch" forName="picture2" refType="h" fact="0.1663"/>
                  <dgm:constr type="l" for="ch" forName="parTx3" refType="w" fact="0.629"/>
                  <dgm:constr type="t" for="ch" forName="parTx3" refType="h" fact="0.65"/>
                  <dgm:constr type="w" for="ch" forName="parTx3" refType="w" fact="0.3081"/>
                  <dgm:constr type="h" for="ch" forName="parTx3" refType="h" fact="0.0962"/>
                  <dgm:constr type="ctrX" for="ch" forName="picture3" refType="w" fact="0.615"/>
                  <dgm:constr type="ctrY" for="ch" forName="picture3" refType="h" fact="0.6389"/>
                  <dgm:constr type="w" for="ch" forName="picture3" refType="w" fact="0.1429"/>
                  <dgm:constr type="h" for="ch" forName="picture3" refType="h" fact="0.1663"/>
                  <dgm:constr type="l" for="ch" forName="parTx4" refType="w" fact="0.7057"/>
                  <dgm:constr type="t" for="ch" forName="parTx4" refType="h" fact="0.4388"/>
                  <dgm:constr type="w" for="ch" forName="parTx4" refType="w" fact="0.3081"/>
                  <dgm:constr type="h" for="ch" forName="parTx4" refType="h" fact="0.0962"/>
                  <dgm:constr type="ctrX" for="ch" forName="picture4" refType="w" fact="0.6917"/>
                  <dgm:constr type="ctrY" for="ch" forName="picture4" refType="h" fact="0.4277"/>
                  <dgm:constr type="w" for="ch" forName="picture4" refType="w" fact="0.1429"/>
                  <dgm:constr type="h" for="ch" forName="picture4" refType="h" fact="0.1663"/>
                  <dgm:constr type="l" for="ch" forName="parTx5" refType="w" fact="0.7484"/>
                  <dgm:constr type="t" for="ch" forName="parTx5" refType="h" fact="0.2238"/>
                  <dgm:constr type="w" for="ch" forName="parTx5" refType="w" fact="0.3081"/>
                  <dgm:constr type="h" for="ch" forName="parTx5" refType="h" fact="0.0962"/>
                  <dgm:constr type="ctrX" for="ch" forName="picture5" refType="w" fact="0.7344"/>
                  <dgm:constr type="ctrY" for="ch" forName="picture5" refType="h" fact="0.2127"/>
                  <dgm:constr type="w" for="ch" forName="picture5" refType="w" fact="0.1429"/>
                  <dgm:constr type="h" for="ch" forName="picture5" refType="h" fact="0.1663"/>
                </dgm:constrLst>
              </dgm:else>
            </dgm:choose>
          </dgm:if>
          <dgm:else name="Name48">
            <dgm:choose name="Name49">
              <dgm:if name="Name50" axis="des" func="maxDepth" op="gt" val="1">
                <dgm:alg type="composite">
                  <dgm:param type="ar" val="1.4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userD" refType="w" fact="0.0118"/>
                  <dgm:constr type="ctrX" for="ch" forName="dot1" refType="w" fact="0.6737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6999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7267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7538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5309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5516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4451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399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4221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4049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3877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3705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3533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3877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3877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r" for="ch" forName="parTx1" refType="w" fact="0.8254"/>
                  <dgm:constr type="t" for="ch" forName="parTx1" refType="h" fact="0.9304"/>
                  <dgm:constr type="w" for="ch" forName="parTx1" refType="w" fact="0.2544"/>
                  <dgm:constr type="h" for="ch" forName="parTx1" refType="h" fact="0.0962"/>
                  <dgm:constr type="ctrX" for="ch" forName="picture1" refType="w" fact="0.8369"/>
                  <dgm:constr type="ctrY" for="ch" forName="picture1" refType="h" fact="0.9169"/>
                  <dgm:constr type="w" for="ch" forName="picture1" refType="w" fact="0.118"/>
                  <dgm:constr type="h" for="ch" forName="picture1" refType="h" fact="0.166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018"/>
                  <dgm:constr type="t" for="ch" forName="parTx2" refType="h" fact="0.8167"/>
                  <dgm:constr type="w" for="ch" forName="parTx2" refType="w" fact="0.2544"/>
                  <dgm:constr type="h" for="ch" forName="parTx2" refType="h" fact="0.0962"/>
                  <dgm:constr type="ctrX" for="ch" forName="picture2" refType="w" fact="0.6134"/>
                  <dgm:constr type="ctrY" for="ch" forName="picture2" refType="h" fact="0.8032"/>
                  <dgm:constr type="w" for="ch" forName="picture2" refType="w" fact="0.118"/>
                  <dgm:constr type="h" for="ch" forName="picture2" refType="h" fact="0.166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806"/>
                  <dgm:constr type="t" for="ch" forName="parTx3" refType="h" fact="0.6524"/>
                  <dgm:constr type="w" for="ch" forName="parTx3" refType="w" fact="0.2544"/>
                  <dgm:constr type="h" for="ch" forName="parTx3" refType="h" fact="0.0962"/>
                  <dgm:constr type="ctrX" for="ch" forName="picture3" refType="w" fact="0.4922"/>
                  <dgm:constr type="ctrY" for="ch" forName="picture3" refType="h" fact="0.6389"/>
                  <dgm:constr type="w" for="ch" forName="picture3" refType="w" fact="0.118"/>
                  <dgm:constr type="h" for="ch" forName="picture3" refType="h" fact="0.166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173"/>
                  <dgm:constr type="t" for="ch" forName="parTx4" refType="h" fact="0.4412"/>
                  <dgm:constr type="w" for="ch" forName="parTx4" refType="w" fact="0.2544"/>
                  <dgm:constr type="h" for="ch" forName="parTx4" refType="h" fact="0.0962"/>
                  <dgm:constr type="ctrX" for="ch" forName="picture4" refType="w" fact="0.4288"/>
                  <dgm:constr type="ctrY" for="ch" forName="picture4" refType="h" fact="0.4277"/>
                  <dgm:constr type="w" for="ch" forName="picture4" refType="w" fact="0.118"/>
                  <dgm:constr type="h" for="ch" forName="picture4" refType="h" fact="0.166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82"/>
                  <dgm:constr type="t" for="ch" forName="parTx5" refType="h" fact="0.2262"/>
                  <dgm:constr type="w" for="ch" forName="parTx5" refType="w" fact="0.2544"/>
                  <dgm:constr type="h" for="ch" forName="parTx5" refType="h" fact="0.0962"/>
                  <dgm:constr type="ctrX" for="ch" forName="picture5" refType="w" fact="0.3936"/>
                  <dgm:constr type="ctrY" for="ch" forName="picture5" refType="h" fact="0.2127"/>
                  <dgm:constr type="w" for="ch" forName="picture5" refType="w" fact="0.118"/>
                  <dgm:constr type="h" for="ch" forName="picture5" refType="h" fact="0.1663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</dgm:constrLst>
              </dgm:if>
              <dgm:else name="Name51">
                <dgm:alg type="composite">
                  <dgm:param type="ar" val="1.164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userD" refType="w" fact="0.0143"/>
                  <dgm:constr type="ctrX" for="ch" forName="dot1" refType="w" fact="0.6049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6366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669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7019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4319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457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328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2722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3001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2793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2585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2376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2168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2585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2585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r" for="ch" forName="parTx1" refType="w" fact="0.7885"/>
                  <dgm:constr type="t" for="ch" forName="parTx1" refType="h" fact="0.928"/>
                  <dgm:constr type="w" for="ch" forName="parTx1" refType="w" fact="0.3081"/>
                  <dgm:constr type="h" for="ch" forName="parTx1" refType="h" fact="0.0962"/>
                  <dgm:constr type="ctrX" for="ch" forName="picture1" refType="w" fact="0.8025"/>
                  <dgm:constr type="ctrY" for="ch" forName="picture1" refType="h" fact="0.9169"/>
                  <dgm:constr type="w" for="ch" forName="picture1" refType="w" fact="0.1429"/>
                  <dgm:constr type="h" for="ch" forName="picture1" refType="h" fact="0.1663"/>
                  <dgm:constr type="r" for="ch" forName="parTx2" refType="w" fact="0.5178"/>
                  <dgm:constr type="t" for="ch" forName="parTx2" refType="h" fact="0.8143"/>
                  <dgm:constr type="w" for="ch" forName="parTx2" refType="w" fact="0.3081"/>
                  <dgm:constr type="h" for="ch" forName="parTx2" refType="h" fact="0.0962"/>
                  <dgm:constr type="ctrX" for="ch" forName="picture2" refType="w" fact="0.5318"/>
                  <dgm:constr type="ctrY" for="ch" forName="picture2" refType="h" fact="0.8032"/>
                  <dgm:constr type="w" for="ch" forName="picture2" refType="w" fact="0.1429"/>
                  <dgm:constr type="h" for="ch" forName="picture2" refType="h" fact="0.1663"/>
                  <dgm:constr type="r" for="ch" forName="parTx3" refType="w" fact="0.371"/>
                  <dgm:constr type="t" for="ch" forName="parTx3" refType="h" fact="0.65"/>
                  <dgm:constr type="w" for="ch" forName="parTx3" refType="w" fact="0.3081"/>
                  <dgm:constr type="h" for="ch" forName="parTx3" refType="h" fact="0.0962"/>
                  <dgm:constr type="ctrX" for="ch" forName="picture3" refType="w" fact="0.385"/>
                  <dgm:constr type="ctrY" for="ch" forName="picture3" refType="h" fact="0.6389"/>
                  <dgm:constr type="w" for="ch" forName="picture3" refType="w" fact="0.1429"/>
                  <dgm:constr type="h" for="ch" forName="picture3" refType="h" fact="0.1663"/>
                  <dgm:constr type="r" for="ch" forName="parTx4" refType="w" fact="0.2943"/>
                  <dgm:constr type="t" for="ch" forName="parTx4" refType="h" fact="0.4388"/>
                  <dgm:constr type="w" for="ch" forName="parTx4" refType="w" fact="0.3081"/>
                  <dgm:constr type="h" for="ch" forName="parTx4" refType="h" fact="0.0962"/>
                  <dgm:constr type="ctrX" for="ch" forName="picture4" refType="w" fact="0.3083"/>
                  <dgm:constr type="ctrY" for="ch" forName="picture4" refType="h" fact="0.4277"/>
                  <dgm:constr type="w" for="ch" forName="picture4" refType="w" fact="0.1429"/>
                  <dgm:constr type="h" for="ch" forName="picture4" refType="h" fact="0.1663"/>
                  <dgm:constr type="r" for="ch" forName="parTx5" refType="w" fact="0.2516"/>
                  <dgm:constr type="t" for="ch" forName="parTx5" refType="h" fact="0.2238"/>
                  <dgm:constr type="w" for="ch" forName="parTx5" refType="w" fact="0.3081"/>
                  <dgm:constr type="h" for="ch" forName="parTx5" refType="h" fact="0.0962"/>
                  <dgm:constr type="ctrX" for="ch" forName="picture5" refType="w" fact="0.2656"/>
                  <dgm:constr type="ctrY" for="ch" forName="picture5" refType="h" fact="0.2127"/>
                  <dgm:constr type="w" for="ch" forName="picture5" refType="w" fact="0.1429"/>
                  <dgm:constr type="h" for="ch" forName="picture5" refType="h" fact="0.1663"/>
                </dgm:constrLst>
              </dgm:else>
            </dgm:choose>
          </dgm:else>
        </dgm:choose>
      </dgm:if>
      <dgm:if name="Name52" axis="ch" ptType="node" func="cnt" op="equ" val="6">
        <dgm:choose name="Name53">
          <dgm:if name="Name54" func="var" arg="dir" op="equ" val="norm">
            <dgm:choose name="Name55">
              <dgm:if name="Name56" axis="des" func="maxDepth" op="gt" val="1">
                <dgm:alg type="composite">
                  <dgm:param type="ar" val="1.3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userD" refType="w" fact="0.0105"/>
                  <dgm:constr type="ctrX" for="ch" forName="dot1" refType="w" fact="0.3608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3384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3155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2923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2688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4883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4695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5696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6247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6509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6281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6437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6593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675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6906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6593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6593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l" for="ch" forName="parTx1" refType="w" fact="0.2091"/>
                  <dgm:constr type="t" for="ch" forName="parTx1" refType="h" fact="0.9433"/>
                  <dgm:constr type="w" for="ch" forName="parTx1" refType="w" fact="0.2275"/>
                  <dgm:constr type="h" for="ch" forName="parTx1" refType="h" fact="0.0811"/>
                  <dgm:constr type="ctrX" for="ch" forName="picture1" refType="w" fact="0.1988"/>
                  <dgm:constr type="ctrY" for="ch" forName="picture1" refType="h" fact="0.9322"/>
                  <dgm:constr type="w" for="ch" forName="picture1" refType="w" fact="0.1055"/>
                  <dgm:constr type="h" for="ch" forName="picture1" refType="h" fact="0.140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273"/>
                  <dgm:constr type="t" for="ch" forName="parTx2" refType="h" fact="0.8468"/>
                  <dgm:constr type="w" for="ch" forName="parTx2" refType="w" fact="0.2275"/>
                  <dgm:constr type="h" for="ch" forName="parTx2" refType="h" fact="0.0811"/>
                  <dgm:constr type="ctrX" for="ch" forName="picture2" refType="w" fact="0.4169"/>
                  <dgm:constr type="ctrY" for="ch" forName="picture2" refType="h" fact="0.8357"/>
                  <dgm:constr type="w" for="ch" forName="picture2" refType="w" fact="0.1055"/>
                  <dgm:constr type="h" for="ch" forName="picture2" refType="h" fact="0.140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349"/>
                  <dgm:constr type="t" for="ch" forName="parTx3" refType="h" fact="0.7023"/>
                  <dgm:constr type="w" for="ch" forName="parTx3" refType="w" fact="0.2275"/>
                  <dgm:constr type="h" for="ch" forName="parTx3" refType="h" fact="0.0811"/>
                  <dgm:constr type="ctrX" for="ch" forName="picture3" refType="w" fact="0.5245"/>
                  <dgm:constr type="ctrY" for="ch" forName="picture3" refType="h" fact="0.6912"/>
                  <dgm:constr type="w" for="ch" forName="picture3" refType="w" fact="0.1055"/>
                  <dgm:constr type="h" for="ch" forName="picture3" refType="h" fact="0.140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998"/>
                  <dgm:constr type="t" for="ch" forName="parTx4" refType="h" fact="0.5441"/>
                  <dgm:constr type="w" for="ch" forName="parTx4" refType="w" fact="0.2275"/>
                  <dgm:constr type="h" for="ch" forName="parTx4" refType="h" fact="0.0811"/>
                  <dgm:constr type="ctrX" for="ch" forName="picture4" refType="w" fact="0.5894"/>
                  <dgm:constr type="ctrY" for="ch" forName="picture4" refType="h" fact="0.533"/>
                  <dgm:constr type="w" for="ch" forName="picture4" refType="w" fact="0.1055"/>
                  <dgm:constr type="h" for="ch" forName="picture4" refType="h" fact="0.140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416"/>
                  <dgm:constr type="t" for="ch" forName="parTx5" refType="h" fact="0.3737"/>
                  <dgm:constr type="w" for="ch" forName="parTx5" refType="w" fact="0.2275"/>
                  <dgm:constr type="h" for="ch" forName="parTx5" refType="h" fact="0.0811"/>
                  <dgm:constr type="ctrX" for="ch" forName="picture5" refType="w" fact="0.6313"/>
                  <dgm:constr type="ctrY" for="ch" forName="picture5" refType="h" fact="0.3626"/>
                  <dgm:constr type="w" for="ch" forName="picture5" refType="w" fact="0.1055"/>
                  <dgm:constr type="h" for="ch" forName="picture5" refType="h" fact="0.1403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  <dgm:constr type="l" for="ch" forName="parTx6" refType="w" fact="0.6644"/>
                  <dgm:constr type="t" for="ch" forName="parTx6" refType="h" fact="0.2061"/>
                  <dgm:constr type="w" for="ch" forName="parTx6" refType="w" fact="0.2275"/>
                  <dgm:constr type="h" for="ch" forName="parTx6" refType="h" fact="0.0811"/>
                  <dgm:constr type="ctrX" for="ch" forName="picture6" refType="w" fact="0.6541"/>
                  <dgm:constr type="ctrY" for="ch" forName="picture6" refType="h" fact="0.195"/>
                  <dgm:constr type="w" for="ch" forName="picture6" refType="w" fact="0.1055"/>
                  <dgm:constr type="h" for="ch" forName="picture6" refType="h" fact="0.1403"/>
                  <dgm:constr type="l" for="ch" forName="desTx6" refType="r" refFor="ch" refForName="parTx6"/>
                  <dgm:constr type="r" for="ch" forName="desTx6" refType="w"/>
                  <dgm:constr type="t" for="ch" forName="desTx6" refType="t" refFor="ch" refForName="parTx6"/>
                  <dgm:constr type="h" for="ch" forName="desTx6" refType="h" refFor="ch" refForName="parTx6"/>
                </dgm:constrLst>
              </dgm:if>
              <dgm:else name="Name57">
                <dgm:alg type="composite">
                  <dgm:param type="ar" val="1.122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userD" refType="w" fact="0.0125"/>
                  <dgm:constr type="ctrX" for="ch" forName="dot1" refType="w" fact="0.4276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401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3739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3464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3186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5786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5564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675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7403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7714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7443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7628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7814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7999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8184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7814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7814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l" for="ch" forName="parTx1" refType="w" fact="0.2479"/>
                  <dgm:constr type="t" for="ch" forName="parTx1" refType="h" fact="0.9416"/>
                  <dgm:constr type="w" for="ch" forName="parTx1" refType="w" fact="0.2696"/>
                  <dgm:constr type="h" for="ch" forName="parTx1" refType="h" fact="0.0811"/>
                  <dgm:constr type="ctrX" for="ch" forName="picture1" refType="w" fact="0.2356"/>
                  <dgm:constr type="ctrY" for="ch" forName="picture1" refType="h" fact="0.9322"/>
                  <dgm:constr type="w" for="ch" forName="picture1" refType="w" fact="0.125"/>
                  <dgm:constr type="h" for="ch" forName="picture1" refType="h" fact="0.1403"/>
                  <dgm:constr type="l" for="ch" forName="parTx2" refType="w" fact="0.5064"/>
                  <dgm:constr type="t" for="ch" forName="parTx2" refType="h" fact="0.8451"/>
                  <dgm:constr type="w" for="ch" forName="parTx2" refType="w" fact="0.2696"/>
                  <dgm:constr type="h" for="ch" forName="parTx2" refType="h" fact="0.0811"/>
                  <dgm:constr type="ctrX" for="ch" forName="picture2" refType="w" fact="0.4941"/>
                  <dgm:constr type="ctrY" for="ch" forName="picture2" refType="h" fact="0.8357"/>
                  <dgm:constr type="w" for="ch" forName="picture2" refType="w" fact="0.125"/>
                  <dgm:constr type="h" for="ch" forName="picture2" refType="h" fact="0.1403"/>
                  <dgm:constr type="l" for="ch" forName="parTx3" refType="w" fact="0.6339"/>
                  <dgm:constr type="t" for="ch" forName="parTx3" refType="h" fact="0.7006"/>
                  <dgm:constr type="w" for="ch" forName="parTx3" refType="w" fact="0.2696"/>
                  <dgm:constr type="h" for="ch" forName="parTx3" refType="h" fact="0.0811"/>
                  <dgm:constr type="ctrX" for="ch" forName="picture3" refType="w" fact="0.6216"/>
                  <dgm:constr type="ctrY" for="ch" forName="picture3" refType="h" fact="0.6912"/>
                  <dgm:constr type="w" for="ch" forName="picture3" refType="w" fact="0.125"/>
                  <dgm:constr type="h" for="ch" forName="picture3" refType="h" fact="0.1403"/>
                  <dgm:constr type="l" for="ch" forName="parTx4" refType="w" fact="0.7108"/>
                  <dgm:constr type="t" for="ch" forName="parTx4" refType="h" fact="0.5424"/>
                  <dgm:constr type="w" for="ch" forName="parTx4" refType="w" fact="0.2696"/>
                  <dgm:constr type="h" for="ch" forName="parTx4" refType="h" fact="0.0811"/>
                  <dgm:constr type="ctrX" for="ch" forName="picture4" refType="w" fact="0.6985"/>
                  <dgm:constr type="ctrY" for="ch" forName="picture4" refType="h" fact="0.533"/>
                  <dgm:constr type="w" for="ch" forName="picture4" refType="w" fact="0.125"/>
                  <dgm:constr type="h" for="ch" forName="picture4" refType="h" fact="0.1403"/>
                  <dgm:constr type="l" for="ch" forName="parTx5" refType="w" fact="0.7604"/>
                  <dgm:constr type="t" for="ch" forName="parTx5" refType="h" fact="0.372"/>
                  <dgm:constr type="w" for="ch" forName="parTx5" refType="w" fact="0.2696"/>
                  <dgm:constr type="h" for="ch" forName="parTx5" refType="h" fact="0.0811"/>
                  <dgm:constr type="ctrX" for="ch" forName="picture5" refType="w" fact="0.7481"/>
                  <dgm:constr type="ctrY" for="ch" forName="picture5" refType="h" fact="0.3626"/>
                  <dgm:constr type="w" for="ch" forName="picture5" refType="w" fact="0.125"/>
                  <dgm:constr type="h" for="ch" forName="picture5" refType="h" fact="0.1403"/>
                  <dgm:constr type="l" for="ch" forName="parTx6" refType="w" fact="0.7874"/>
                  <dgm:constr type="t" for="ch" forName="parTx6" refType="h" fact="0.2044"/>
                  <dgm:constr type="w" for="ch" forName="parTx6" refType="w" fact="0.2696"/>
                  <dgm:constr type="h" for="ch" forName="parTx6" refType="h" fact="0.0811"/>
                  <dgm:constr type="ctrX" for="ch" forName="picture6" refType="w" fact="0.7751"/>
                  <dgm:constr type="ctrY" for="ch" forName="picture6" refType="h" fact="0.195"/>
                  <dgm:constr type="w" for="ch" forName="picture6" refType="w" fact="0.125"/>
                  <dgm:constr type="h" for="ch" forName="picture6" refType="h" fact="0.1403"/>
                </dgm:constrLst>
              </dgm:else>
            </dgm:choose>
          </dgm:if>
          <dgm:else name="Name58">
            <dgm:choose name="Name59">
              <dgm:if name="Name60" axis="des" func="maxDepth" op="gt" val="1">
                <dgm:alg type="composite">
                  <dgm:param type="ar" val="1.3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userD" refType="w" fact="0.0105"/>
                  <dgm:constr type="ctrX" for="ch" forName="dot1" refType="w" fact="0.6392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6616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6845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7077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7312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5117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5305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4304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3753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3491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3719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3563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3407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325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3094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3407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3407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r" for="ch" forName="parTx1" refType="w" fact="0.7909"/>
                  <dgm:constr type="t" for="ch" forName="parTx1" refType="h" fact="0.9433"/>
                  <dgm:constr type="w" for="ch" forName="parTx1" refType="w" fact="0.2275"/>
                  <dgm:constr type="h" for="ch" forName="parTx1" refType="h" fact="0.0811"/>
                  <dgm:constr type="ctrX" for="ch" forName="picture1" refType="w" fact="0.8012"/>
                  <dgm:constr type="ctrY" for="ch" forName="picture1" refType="h" fact="0.9322"/>
                  <dgm:constr type="w" for="ch" forName="picture1" refType="w" fact="0.1055"/>
                  <dgm:constr type="h" for="ch" forName="picture1" refType="h" fact="0.140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727"/>
                  <dgm:constr type="t" for="ch" forName="parTx2" refType="h" fact="0.8468"/>
                  <dgm:constr type="w" for="ch" forName="parTx2" refType="w" fact="0.2275"/>
                  <dgm:constr type="h" for="ch" forName="parTx2" refType="h" fact="0.0811"/>
                  <dgm:constr type="ctrX" for="ch" forName="picture2" refType="w" fact="0.5831"/>
                  <dgm:constr type="ctrY" for="ch" forName="picture2" refType="h" fact="0.8357"/>
                  <dgm:constr type="w" for="ch" forName="picture2" refType="w" fact="0.1055"/>
                  <dgm:constr type="h" for="ch" forName="picture2" refType="h" fact="0.140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651"/>
                  <dgm:constr type="t" for="ch" forName="parTx3" refType="h" fact="0.7023"/>
                  <dgm:constr type="w" for="ch" forName="parTx3" refType="w" fact="0.2275"/>
                  <dgm:constr type="h" for="ch" forName="parTx3" refType="h" fact="0.0811"/>
                  <dgm:constr type="ctrX" for="ch" forName="picture3" refType="w" fact="0.4755"/>
                  <dgm:constr type="ctrY" for="ch" forName="picture3" refType="h" fact="0.6912"/>
                  <dgm:constr type="w" for="ch" forName="picture3" refType="w" fact="0.1055"/>
                  <dgm:constr type="h" for="ch" forName="picture3" refType="h" fact="0.140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002"/>
                  <dgm:constr type="t" for="ch" forName="parTx4" refType="h" fact="0.5441"/>
                  <dgm:constr type="w" for="ch" forName="parTx4" refType="w" fact="0.2275"/>
                  <dgm:constr type="h" for="ch" forName="parTx4" refType="h" fact="0.0811"/>
                  <dgm:constr type="ctrX" for="ch" forName="picture4" refType="w" fact="0.4106"/>
                  <dgm:constr type="ctrY" for="ch" forName="picture4" refType="h" fact="0.533"/>
                  <dgm:constr type="w" for="ch" forName="picture4" refType="w" fact="0.1055"/>
                  <dgm:constr type="h" for="ch" forName="picture4" refType="h" fact="0.140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584"/>
                  <dgm:constr type="t" for="ch" forName="parTx5" refType="h" fact="0.3737"/>
                  <dgm:constr type="w" for="ch" forName="parTx5" refType="w" fact="0.2275"/>
                  <dgm:constr type="h" for="ch" forName="parTx5" refType="h" fact="0.0811"/>
                  <dgm:constr type="ctrX" for="ch" forName="picture5" refType="w" fact="0.3687"/>
                  <dgm:constr type="ctrY" for="ch" forName="picture5" refType="h" fact="0.3626"/>
                  <dgm:constr type="w" for="ch" forName="picture5" refType="w" fact="0.1055"/>
                  <dgm:constr type="h" for="ch" forName="picture5" refType="h" fact="0.1403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  <dgm:constr type="r" for="ch" forName="parTx6" refType="w" fact="0.3356"/>
                  <dgm:constr type="t" for="ch" forName="parTx6" refType="h" fact="0.2061"/>
                  <dgm:constr type="w" for="ch" forName="parTx6" refType="w" fact="0.2275"/>
                  <dgm:constr type="h" for="ch" forName="parTx6" refType="h" fact="0.0811"/>
                  <dgm:constr type="ctrX" for="ch" forName="picture6" refType="w" fact="0.3459"/>
                  <dgm:constr type="ctrY" for="ch" forName="picture6" refType="h" fact="0.195"/>
                  <dgm:constr type="w" for="ch" forName="picture6" refType="w" fact="0.1055"/>
                  <dgm:constr type="h" for="ch" forName="picture6" refType="h" fact="0.1403"/>
                  <dgm:constr type="r" for="ch" forName="desTx6" refType="l" refFor="ch" refForName="parTx6"/>
                  <dgm:constr type="l" for="ch" forName="desTx6"/>
                  <dgm:constr type="t" for="ch" forName="desTx6" refType="t" refFor="ch" refForName="parTx6"/>
                  <dgm:constr type="h" for="ch" forName="desTx6" refType="h" refFor="ch" refForName="parTx6"/>
                </dgm:constrLst>
              </dgm:if>
              <dgm:else name="Name61">
                <dgm:alg type="composite">
                  <dgm:param type="ar" val="1.122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userD" refType="w" fact="0.0125"/>
                  <dgm:constr type="ctrX" for="ch" forName="dot1" refType="w" fact="0.5724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599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6261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6536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6814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4214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4436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325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2597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2286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2557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2372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2187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2001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1816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2187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2187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r" for="ch" forName="parTx1" refType="w" fact="0.7522"/>
                  <dgm:constr type="t" for="ch" forName="parTx1" refType="h" fact="0.9416"/>
                  <dgm:constr type="w" for="ch" forName="parTx1" refType="w" fact="0.2696"/>
                  <dgm:constr type="h" for="ch" forName="parTx1" refType="h" fact="0.0811"/>
                  <dgm:constr type="ctrX" for="ch" forName="picture1" refType="w" fact="0.7644"/>
                  <dgm:constr type="ctrY" for="ch" forName="picture1" refType="h" fact="0.9322"/>
                  <dgm:constr type="w" for="ch" forName="picture1" refType="w" fact="0.125"/>
                  <dgm:constr type="h" for="ch" forName="picture1" refType="h" fact="0.1403"/>
                  <dgm:constr type="r" for="ch" forName="parTx2" refType="w" fact="0.4937"/>
                  <dgm:constr type="t" for="ch" forName="parTx2" refType="h" fact="0.8451"/>
                  <dgm:constr type="w" for="ch" forName="parTx2" refType="w" fact="0.2696"/>
                  <dgm:constr type="h" for="ch" forName="parTx2" refType="h" fact="0.0811"/>
                  <dgm:constr type="ctrX" for="ch" forName="picture2" refType="w" fact="0.5059"/>
                  <dgm:constr type="ctrY" for="ch" forName="picture2" refType="h" fact="0.8357"/>
                  <dgm:constr type="w" for="ch" forName="picture2" refType="w" fact="0.125"/>
                  <dgm:constr type="h" for="ch" forName="picture2" refType="h" fact="0.1403"/>
                  <dgm:constr type="r" for="ch" forName="parTx3" refType="w" fact="0.3662"/>
                  <dgm:constr type="t" for="ch" forName="parTx3" refType="h" fact="0.7006"/>
                  <dgm:constr type="w" for="ch" forName="parTx3" refType="w" fact="0.2696"/>
                  <dgm:constr type="h" for="ch" forName="parTx3" refType="h" fact="0.0811"/>
                  <dgm:constr type="ctrX" for="ch" forName="picture3" refType="w" fact="0.3784"/>
                  <dgm:constr type="ctrY" for="ch" forName="picture3" refType="h" fact="0.6912"/>
                  <dgm:constr type="w" for="ch" forName="picture3" refType="w" fact="0.125"/>
                  <dgm:constr type="h" for="ch" forName="picture3" refType="h" fact="0.1403"/>
                  <dgm:constr type="r" for="ch" forName="parTx4" refType="w" fact="0.2893"/>
                  <dgm:constr type="t" for="ch" forName="parTx4" refType="h" fact="0.5424"/>
                  <dgm:constr type="w" for="ch" forName="parTx4" refType="w" fact="0.2696"/>
                  <dgm:constr type="h" for="ch" forName="parTx4" refType="h" fact="0.0811"/>
                  <dgm:constr type="ctrX" for="ch" forName="picture4" refType="w" fact="0.3015"/>
                  <dgm:constr type="ctrY" for="ch" forName="picture4" refType="h" fact="0.533"/>
                  <dgm:constr type="w" for="ch" forName="picture4" refType="w" fact="0.125"/>
                  <dgm:constr type="h" for="ch" forName="picture4" refType="h" fact="0.1403"/>
                  <dgm:constr type="r" for="ch" forName="parTx5" refType="w" fact="0.2397"/>
                  <dgm:constr type="t" for="ch" forName="parTx5" refType="h" fact="0.372"/>
                  <dgm:constr type="w" for="ch" forName="parTx5" refType="w" fact="0.2696"/>
                  <dgm:constr type="h" for="ch" forName="parTx5" refType="h" fact="0.0811"/>
                  <dgm:constr type="ctrX" for="ch" forName="picture5" refType="w" fact="0.2519"/>
                  <dgm:constr type="ctrY" for="ch" forName="picture5" refType="h" fact="0.3626"/>
                  <dgm:constr type="w" for="ch" forName="picture5" refType="w" fact="0.125"/>
                  <dgm:constr type="h" for="ch" forName="picture5" refType="h" fact="0.1403"/>
                  <dgm:constr type="r" for="ch" forName="parTx6" refType="w" fact="0.2127"/>
                  <dgm:constr type="t" for="ch" forName="parTx6" refType="h" fact="0.2044"/>
                  <dgm:constr type="w" for="ch" forName="parTx6" refType="w" fact="0.2696"/>
                  <dgm:constr type="h" for="ch" forName="parTx6" refType="h" fact="0.0811"/>
                  <dgm:constr type="ctrX" for="ch" forName="picture6" refType="w" fact="0.2249"/>
                  <dgm:constr type="ctrY" for="ch" forName="picture6" refType="h" fact="0.195"/>
                  <dgm:constr type="w" for="ch" forName="picture6" refType="w" fact="0.125"/>
                  <dgm:constr type="h" for="ch" forName="picture6" refType="h" fact="0.1403"/>
                </dgm:constrLst>
              </dgm:else>
            </dgm:choose>
          </dgm:else>
        </dgm:choose>
      </dgm:if>
      <dgm:else name="Name62">
        <dgm:choose name="Name63">
          <dgm:if name="Name64" func="var" arg="dir" op="equ" val="norm">
            <dgm:choose name="Name65">
              <dgm:if name="Name66" axis="des" func="maxDepth" op="gt" val="1">
                <dgm:alg type="composite">
                  <dgm:param type="ar" val="1.2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primFontSz" for="ch" forName="desTx7" refType="primFontSz" refFor="ch" refForName="desTx1" op="equ"/>
                  <dgm:constr type="userD" refType="w" fact="0.0097"/>
                  <dgm:constr type="ctrX" for="ch" forName="dot1" refType="w" fact="0.3909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3721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353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3337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3142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5088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4926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5836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6371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6701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6853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6627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6773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6919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7065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7212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6919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6919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l" for="ch" forName="parTx1" refType="w" fact="0.2556"/>
                  <dgm:constr type="t" for="ch" forName="parTx1" refType="h" fact="0.8856"/>
                  <dgm:constr type="w" for="ch" forName="parTx1" refType="w" fact="0.2101"/>
                  <dgm:constr type="h" for="ch" forName="parTx1" refType="h" fact="0.0704"/>
                  <dgm:constr type="ctrX" for="ch" forName="picture1" refType="w" fact="0.246"/>
                  <dgm:constr type="ctrY" for="ch" forName="picture1" refType="h" fact="0.8769"/>
                  <dgm:constr type="w" for="ch" forName="picture1" refType="w" fact="0.0974"/>
                  <dgm:constr type="h" for="ch" forName="picture1" refType="h" fact="0.1218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535"/>
                  <dgm:constr type="t" for="ch" forName="parTx2" refType="h" fact="0.7956"/>
                  <dgm:constr type="w" for="ch" forName="parTx2" refType="w" fact="0.2101"/>
                  <dgm:constr type="h" for="ch" forName="parTx2" refType="h" fact="0.0704"/>
                  <dgm:constr type="ctrX" for="ch" forName="picture2" refType="w" fact="0.4439"/>
                  <dgm:constr type="ctrY" for="ch" forName="picture2" refType="h" fact="0.787"/>
                  <dgm:constr type="w" for="ch" forName="picture2" refType="w" fact="0.0974"/>
                  <dgm:constr type="h" for="ch" forName="picture2" refType="h" fact="0.1218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511"/>
                  <dgm:constr type="t" for="ch" forName="parTx3" refType="h" fact="0.673"/>
                  <dgm:constr type="w" for="ch" forName="parTx3" refType="w" fact="0.2101"/>
                  <dgm:constr type="h" for="ch" forName="parTx3" refType="h" fact="0.0704"/>
                  <dgm:constr type="ctrX" for="ch" forName="picture3" refType="w" fact="0.5415"/>
                  <dgm:constr type="ctrY" for="ch" forName="picture3" refType="h" fact="0.6644"/>
                  <dgm:constr type="w" for="ch" forName="picture3" refType="w" fact="0.0974"/>
                  <dgm:constr type="h" for="ch" forName="picture3" refType="h" fact="0.1218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6132"/>
                  <dgm:constr type="t" for="ch" forName="parTx4" refType="h" fact="0.538"/>
                  <dgm:constr type="w" for="ch" forName="parTx4" refType="w" fact="0.2101"/>
                  <dgm:constr type="h" for="ch" forName="parTx4" refType="h" fact="0.0704"/>
                  <dgm:constr type="ctrX" for="ch" forName="picture4" refType="w" fact="0.6037"/>
                  <dgm:constr type="ctrY" for="ch" forName="picture4" refType="h" fact="0.5294"/>
                  <dgm:constr type="w" for="ch" forName="picture4" refType="w" fact="0.0974"/>
                  <dgm:constr type="h" for="ch" forName="picture4" refType="h" fact="0.1218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576"/>
                  <dgm:constr type="t" for="ch" forName="parTx5" refType="h" fact="0.3951"/>
                  <dgm:constr type="w" for="ch" forName="parTx5" refType="w" fact="0.2101"/>
                  <dgm:constr type="h" for="ch" forName="parTx5" refType="h" fact="0.0704"/>
                  <dgm:constr type="ctrX" for="ch" forName="picture5" refType="w" fact="0.648"/>
                  <dgm:constr type="ctrY" for="ch" forName="picture5" refType="h" fact="0.3864"/>
                  <dgm:constr type="w" for="ch" forName="picture5" refType="w" fact="0.0974"/>
                  <dgm:constr type="h" for="ch" forName="picture5" refType="h" fact="0.1218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  <dgm:constr type="l" for="ch" forName="parTx6" refType="w" fact="0.6828"/>
                  <dgm:constr type="t" for="ch" forName="parTx6" refType="h" fact="0.2531"/>
                  <dgm:constr type="w" for="ch" forName="parTx6" refType="w" fact="0.2101"/>
                  <dgm:constr type="h" for="ch" forName="parTx6" refType="h" fact="0.0704"/>
                  <dgm:constr type="ctrX" for="ch" forName="picture6" refType="w" fact="0.6733"/>
                  <dgm:constr type="ctrY" for="ch" forName="picture6" refType="h" fact="0.2444"/>
                  <dgm:constr type="w" for="ch" forName="picture6" refType="w" fact="0.0974"/>
                  <dgm:constr type="h" for="ch" forName="picture6" refType="h" fact="0.1218"/>
                  <dgm:constr type="l" for="ch" forName="desTx6" refType="r" refFor="ch" refForName="parTx6"/>
                  <dgm:constr type="r" for="ch" forName="desTx6" refType="w"/>
                  <dgm:constr type="t" for="ch" forName="desTx6" refType="t" refFor="ch" refForName="parTx6"/>
                  <dgm:constr type="h" for="ch" forName="desTx6" refType="h" refFor="ch" refForName="parTx6"/>
                  <dgm:constr type="l" for="ch" forName="parTx7" refType="w" fact="0.6966"/>
                  <dgm:constr type="t" for="ch" forName="parTx7" refType="h" fact="0.1162"/>
                  <dgm:constr type="w" for="ch" forName="parTx7" refType="w" fact="0.2101"/>
                  <dgm:constr type="h" for="ch" forName="parTx7" refType="h" fact="0.0704"/>
                  <dgm:constr type="ctrX" for="ch" forName="picture7" refType="w" fact="0.6871"/>
                  <dgm:constr type="ctrY" for="ch" forName="picture7" refType="h" fact="0.1075"/>
                  <dgm:constr type="w" for="ch" forName="picture7" refType="w" fact="0.0974"/>
                  <dgm:constr type="h" for="ch" forName="picture7" refType="h" fact="0.1218"/>
                  <dgm:constr type="l" for="ch" forName="desTx7" refType="r" refFor="ch" refForName="parTx7"/>
                  <dgm:constr type="r" for="ch" forName="desTx7" refType="w"/>
                  <dgm:constr type="t" for="ch" forName="desTx7" refType="t" refFor="ch" refForName="parTx7"/>
                  <dgm:constr type="h" for="ch" forName="desTx7" refType="h" refFor="ch" refForName="parTx7"/>
                </dgm:constrLst>
              </dgm:if>
              <dgm:else name="Name67">
                <dgm:alg type="composite">
                  <dgm:param type="ar" val="1.096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userD" refType="w" fact="0.0111"/>
                  <dgm:constr type="ctrX" for="ch" forName="dot1" refType="w" fact="0.4459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4244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4026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3806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3584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5803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5618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6656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7266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7643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7816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7558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7725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7892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8058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8225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7892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7892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l" for="ch" forName="parTx1" refType="w" fact="0.2915"/>
                  <dgm:constr type="t" for="ch" forName="parTx1" refType="h" fact="0.8845"/>
                  <dgm:constr type="w" for="ch" forName="parTx1" refType="w" fact="0.2396"/>
                  <dgm:constr type="h" for="ch" forName="parTx1" refType="h" fact="0.0704"/>
                  <dgm:constr type="ctrX" for="ch" forName="picture1" refType="w" fact="0.2806"/>
                  <dgm:constr type="ctrY" for="ch" forName="picture1" refType="h" fact="0.8769"/>
                  <dgm:constr type="w" for="ch" forName="picture1" refType="w" fact="0.1111"/>
                  <dgm:constr type="h" for="ch" forName="picture1" refType="h" fact="0.1218"/>
                  <dgm:constr type="l" for="ch" forName="parTx2" refType="w" fact="0.5172"/>
                  <dgm:constr type="t" for="ch" forName="parTx2" refType="h" fact="0.7946"/>
                  <dgm:constr type="w" for="ch" forName="parTx2" refType="w" fact="0.2396"/>
                  <dgm:constr type="h" for="ch" forName="parTx2" refType="h" fact="0.0704"/>
                  <dgm:constr type="ctrX" for="ch" forName="picture2" refType="w" fact="0.5063"/>
                  <dgm:constr type="ctrY" for="ch" forName="picture2" refType="h" fact="0.787"/>
                  <dgm:constr type="w" for="ch" forName="picture2" refType="w" fact="0.1111"/>
                  <dgm:constr type="h" for="ch" forName="picture2" refType="h" fact="0.1218"/>
                  <dgm:constr type="l" for="ch" forName="parTx3" refType="w" fact="0.6285"/>
                  <dgm:constr type="t" for="ch" forName="parTx3" refType="h" fact="0.672"/>
                  <dgm:constr type="w" for="ch" forName="parTx3" refType="w" fact="0.2396"/>
                  <dgm:constr type="h" for="ch" forName="parTx3" refType="h" fact="0.0704"/>
                  <dgm:constr type="ctrX" for="ch" forName="picture3" refType="w" fact="0.6176"/>
                  <dgm:constr type="ctrY" for="ch" forName="picture3" refType="h" fact="0.6644"/>
                  <dgm:constr type="w" for="ch" forName="picture3" refType="w" fact="0.1111"/>
                  <dgm:constr type="h" for="ch" forName="picture3" refType="h" fact="0.1218"/>
                  <dgm:constr type="l" for="ch" forName="parTx4" refType="w" fact="0.6994"/>
                  <dgm:constr type="t" for="ch" forName="parTx4" refType="h" fact="0.5369"/>
                  <dgm:constr type="w" for="ch" forName="parTx4" refType="w" fact="0.2396"/>
                  <dgm:constr type="h" for="ch" forName="parTx4" refType="h" fact="0.0704"/>
                  <dgm:constr type="ctrX" for="ch" forName="picture4" refType="w" fact="0.6885"/>
                  <dgm:constr type="ctrY" for="ch" forName="picture4" refType="h" fact="0.5294"/>
                  <dgm:constr type="w" for="ch" forName="picture4" refType="w" fact="0.1111"/>
                  <dgm:constr type="h" for="ch" forName="picture4" refType="h" fact="0.1218"/>
                  <dgm:constr type="l" for="ch" forName="parTx5" refType="w" fact="0.75"/>
                  <dgm:constr type="t" for="ch" forName="parTx5" refType="h" fact="0.394"/>
                  <dgm:constr type="w" for="ch" forName="parTx5" refType="w" fact="0.2396"/>
                  <dgm:constr type="h" for="ch" forName="parTx5" refType="h" fact="0.0704"/>
                  <dgm:constr type="ctrX" for="ch" forName="picture5" refType="w" fact="0.7391"/>
                  <dgm:constr type="ctrY" for="ch" forName="picture5" refType="h" fact="0.3864"/>
                  <dgm:constr type="w" for="ch" forName="picture5" refType="w" fact="0.1111"/>
                  <dgm:constr type="h" for="ch" forName="picture5" refType="h" fact="0.1218"/>
                  <dgm:constr type="l" for="ch" forName="parTx6" refType="w" fact="0.7788"/>
                  <dgm:constr type="t" for="ch" forName="parTx6" refType="h" fact="0.252"/>
                  <dgm:constr type="w" for="ch" forName="parTx6" refType="w" fact="0.2396"/>
                  <dgm:constr type="h" for="ch" forName="parTx6" refType="h" fact="0.0704"/>
                  <dgm:constr type="ctrX" for="ch" forName="picture6" refType="w" fact="0.7679"/>
                  <dgm:constr type="ctrY" for="ch" forName="picture6" refType="h" fact="0.2444"/>
                  <dgm:constr type="w" for="ch" forName="picture6" refType="w" fact="0.1111"/>
                  <dgm:constr type="h" for="ch" forName="picture6" refType="h" fact="0.1218"/>
                  <dgm:constr type="l" for="ch" forName="parTx7" refType="w" fact="0.7945"/>
                  <dgm:constr type="t" for="ch" forName="parTx7" refType="h" fact="0.1151"/>
                  <dgm:constr type="w" for="ch" forName="parTx7" refType="w" fact="0.2396"/>
                  <dgm:constr type="h" for="ch" forName="parTx7" refType="h" fact="0.0704"/>
                  <dgm:constr type="ctrX" for="ch" forName="picture7" refType="w" fact="0.7836"/>
                  <dgm:constr type="ctrY" for="ch" forName="picture7" refType="h" fact="0.1075"/>
                  <dgm:constr type="w" for="ch" forName="picture7" refType="w" fact="0.1111"/>
                  <dgm:constr type="h" for="ch" forName="picture7" refType="h" fact="0.1218"/>
                </dgm:constrLst>
              </dgm:else>
            </dgm:choose>
          </dgm:if>
          <dgm:else name="Name68">
            <dgm:choose name="Name69">
              <dgm:if name="Name70" axis="des" func="maxDepth" op="gt" val="1">
                <dgm:alg type="composite">
                  <dgm:param type="ar" val="1.2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primFontSz" for="ch" forName="desTx7" refType="primFontSz" refFor="ch" refForName="desTx1" op="equ"/>
                  <dgm:constr type="userD" refType="w" fact="0.0097"/>
                  <dgm:constr type="ctrX" for="ch" forName="dot1" refType="w" fact="0.6091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6279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647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6663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6858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4912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5074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4164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3629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3299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3147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3373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3227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3081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2935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2788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3081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3081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r" for="ch" forName="parTx1" refType="w" fact="0.7444"/>
                  <dgm:constr type="t" for="ch" forName="parTx1" refType="h" fact="0.8856"/>
                  <dgm:constr type="w" for="ch" forName="parTx1" refType="w" fact="0.2101"/>
                  <dgm:constr type="h" for="ch" forName="parTx1" refType="h" fact="0.0704"/>
                  <dgm:constr type="ctrX" for="ch" forName="picture1" refType="w" fact="0.754"/>
                  <dgm:constr type="ctrY" for="ch" forName="picture1" refType="h" fact="0.8769"/>
                  <dgm:constr type="w" for="ch" forName="picture1" refType="w" fact="0.0974"/>
                  <dgm:constr type="h" for="ch" forName="picture1" refType="h" fact="0.1218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465"/>
                  <dgm:constr type="t" for="ch" forName="parTx2" refType="h" fact="0.7956"/>
                  <dgm:constr type="w" for="ch" forName="parTx2" refType="w" fact="0.2101"/>
                  <dgm:constr type="h" for="ch" forName="parTx2" refType="h" fact="0.0704"/>
                  <dgm:constr type="ctrX" for="ch" forName="picture2" refType="w" fact="0.5561"/>
                  <dgm:constr type="ctrY" for="ch" forName="picture2" refType="h" fact="0.787"/>
                  <dgm:constr type="w" for="ch" forName="picture2" refType="w" fact="0.0974"/>
                  <dgm:constr type="h" for="ch" forName="picture2" refType="h" fact="0.1218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489"/>
                  <dgm:constr type="t" for="ch" forName="parTx3" refType="h" fact="0.673"/>
                  <dgm:constr type="w" for="ch" forName="parTx3" refType="w" fact="0.2101"/>
                  <dgm:constr type="h" for="ch" forName="parTx3" refType="h" fact="0.0704"/>
                  <dgm:constr type="ctrX" for="ch" forName="picture3" refType="w" fact="0.4585"/>
                  <dgm:constr type="ctrY" for="ch" forName="picture3" refType="h" fact="0.6644"/>
                  <dgm:constr type="w" for="ch" forName="picture3" refType="w" fact="0.0974"/>
                  <dgm:constr type="h" for="ch" forName="picture3" refType="h" fact="0.1218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3868"/>
                  <dgm:constr type="t" for="ch" forName="parTx4" refType="h" fact="0.538"/>
                  <dgm:constr type="w" for="ch" forName="parTx4" refType="w" fact="0.2101"/>
                  <dgm:constr type="h" for="ch" forName="parTx4" refType="h" fact="0.0704"/>
                  <dgm:constr type="ctrX" for="ch" forName="picture4" refType="w" fact="0.3963"/>
                  <dgm:constr type="ctrY" for="ch" forName="picture4" refType="h" fact="0.5294"/>
                  <dgm:constr type="w" for="ch" forName="picture4" refType="w" fact="0.0974"/>
                  <dgm:constr type="h" for="ch" forName="picture4" refType="h" fact="0.1218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424"/>
                  <dgm:constr type="t" for="ch" forName="parTx5" refType="h" fact="0.3951"/>
                  <dgm:constr type="w" for="ch" forName="parTx5" refType="w" fact="0.2101"/>
                  <dgm:constr type="h" for="ch" forName="parTx5" refType="h" fact="0.0704"/>
                  <dgm:constr type="ctrX" for="ch" forName="picture5" refType="w" fact="0.352"/>
                  <dgm:constr type="ctrY" for="ch" forName="picture5" refType="h" fact="0.3864"/>
                  <dgm:constr type="w" for="ch" forName="picture5" refType="w" fact="0.0974"/>
                  <dgm:constr type="h" for="ch" forName="picture5" refType="h" fact="0.1218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  <dgm:constr type="r" for="ch" forName="parTx6" refType="w" fact="0.3172"/>
                  <dgm:constr type="t" for="ch" forName="parTx6" refType="h" fact="0.2531"/>
                  <dgm:constr type="w" for="ch" forName="parTx6" refType="w" fact="0.2101"/>
                  <dgm:constr type="h" for="ch" forName="parTx6" refType="h" fact="0.0704"/>
                  <dgm:constr type="ctrX" for="ch" forName="picture6" refType="w" fact="0.3267"/>
                  <dgm:constr type="ctrY" for="ch" forName="picture6" refType="h" fact="0.2444"/>
                  <dgm:constr type="w" for="ch" forName="picture6" refType="w" fact="0.0974"/>
                  <dgm:constr type="h" for="ch" forName="picture6" refType="h" fact="0.1218"/>
                  <dgm:constr type="r" for="ch" forName="desTx6" refType="l" refFor="ch" refForName="parTx6"/>
                  <dgm:constr type="l" for="ch" forName="desTx6"/>
                  <dgm:constr type="t" for="ch" forName="desTx6" refType="t" refFor="ch" refForName="parTx6"/>
                  <dgm:constr type="h" for="ch" forName="desTx6" refType="h" refFor="ch" refForName="parTx6"/>
                  <dgm:constr type="r" for="ch" forName="parTx7" refType="w" fact="0.3034"/>
                  <dgm:constr type="t" for="ch" forName="parTx7" refType="h" fact="0.1162"/>
                  <dgm:constr type="w" for="ch" forName="parTx7" refType="w" fact="0.2101"/>
                  <dgm:constr type="h" for="ch" forName="parTx7" refType="h" fact="0.0704"/>
                  <dgm:constr type="ctrX" for="ch" forName="picture7" refType="w" fact="0.3129"/>
                  <dgm:constr type="ctrY" for="ch" forName="picture7" refType="h" fact="0.1075"/>
                  <dgm:constr type="w" for="ch" forName="picture7" refType="w" fact="0.0974"/>
                  <dgm:constr type="h" for="ch" forName="picture7" refType="h" fact="0.1218"/>
                  <dgm:constr type="r" for="ch" forName="desTx7" refType="l" refFor="ch" refForName="parTx7"/>
                  <dgm:constr type="l" for="ch" forName="desTx7"/>
                  <dgm:constr type="t" for="ch" forName="desTx7" refType="t" refFor="ch" refForName="parTx7"/>
                  <dgm:constr type="h" for="ch" forName="desTx7" refType="h" refFor="ch" refForName="parTx7"/>
                </dgm:constrLst>
              </dgm:if>
              <dgm:else name="Name71">
                <dgm:alg type="composite">
                  <dgm:param type="ar" val="1.096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userD" refType="w" fact="0.0111"/>
                  <dgm:constr type="ctrX" for="ch" forName="dot1" refType="w" fact="0.5541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5756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5974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6194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6416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4197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4382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3344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2734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2357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2184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2442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2275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2108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1942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1775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2108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2108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r" for="ch" forName="parTx1" refType="w" fact="0.7085"/>
                  <dgm:constr type="t" for="ch" forName="parTx1" refType="h" fact="0.8845"/>
                  <dgm:constr type="w" for="ch" forName="parTx1" refType="w" fact="0.2396"/>
                  <dgm:constr type="h" for="ch" forName="parTx1" refType="h" fact="0.0704"/>
                  <dgm:constr type="ctrX" for="ch" forName="picture1" refType="w" fact="0.7194"/>
                  <dgm:constr type="ctrY" for="ch" forName="picture1" refType="h" fact="0.8769"/>
                  <dgm:constr type="w" for="ch" forName="picture1" refType="w" fact="0.1111"/>
                  <dgm:constr type="h" for="ch" forName="picture1" refType="h" fact="0.1218"/>
                  <dgm:constr type="r" for="ch" forName="parTx2" refType="w" fact="0.4828"/>
                  <dgm:constr type="t" for="ch" forName="parTx2" refType="h" fact="0.7946"/>
                  <dgm:constr type="w" for="ch" forName="parTx2" refType="w" fact="0.2396"/>
                  <dgm:constr type="h" for="ch" forName="parTx2" refType="h" fact="0.0704"/>
                  <dgm:constr type="ctrX" for="ch" forName="picture2" refType="w" fact="0.4937"/>
                  <dgm:constr type="ctrY" for="ch" forName="picture2" refType="h" fact="0.787"/>
                  <dgm:constr type="w" for="ch" forName="picture2" refType="w" fact="0.1111"/>
                  <dgm:constr type="h" for="ch" forName="picture2" refType="h" fact="0.1218"/>
                  <dgm:constr type="r" for="ch" forName="parTx3" refType="w" fact="0.3715"/>
                  <dgm:constr type="t" for="ch" forName="parTx3" refType="h" fact="0.672"/>
                  <dgm:constr type="w" for="ch" forName="parTx3" refType="w" fact="0.2396"/>
                  <dgm:constr type="h" for="ch" forName="parTx3" refType="h" fact="0.0704"/>
                  <dgm:constr type="ctrX" for="ch" forName="picture3" refType="w" fact="0.3824"/>
                  <dgm:constr type="ctrY" for="ch" forName="picture3" refType="h" fact="0.6644"/>
                  <dgm:constr type="w" for="ch" forName="picture3" refType="w" fact="0.1111"/>
                  <dgm:constr type="h" for="ch" forName="picture3" refType="h" fact="0.1218"/>
                  <dgm:constr type="r" for="ch" forName="parTx4" refType="w" fact="0.3006"/>
                  <dgm:constr type="t" for="ch" forName="parTx4" refType="h" fact="0.5369"/>
                  <dgm:constr type="w" for="ch" forName="parTx4" refType="w" fact="0.2396"/>
                  <dgm:constr type="h" for="ch" forName="parTx4" refType="h" fact="0.0704"/>
                  <dgm:constr type="ctrX" for="ch" forName="picture4" refType="w" fact="0.3115"/>
                  <dgm:constr type="ctrY" for="ch" forName="picture4" refType="h" fact="0.5294"/>
                  <dgm:constr type="w" for="ch" forName="picture4" refType="w" fact="0.1111"/>
                  <dgm:constr type="h" for="ch" forName="picture4" refType="h" fact="0.1218"/>
                  <dgm:constr type="r" for="ch" forName="parTx5" refType="w" fact="0.25"/>
                  <dgm:constr type="t" for="ch" forName="parTx5" refType="h" fact="0.394"/>
                  <dgm:constr type="w" for="ch" forName="parTx5" refType="w" fact="0.2396"/>
                  <dgm:constr type="h" for="ch" forName="parTx5" refType="h" fact="0.0704"/>
                  <dgm:constr type="ctrX" for="ch" forName="picture5" refType="w" fact="0.2609"/>
                  <dgm:constr type="ctrY" for="ch" forName="picture5" refType="h" fact="0.3864"/>
                  <dgm:constr type="w" for="ch" forName="picture5" refType="w" fact="0.1111"/>
                  <dgm:constr type="h" for="ch" forName="picture5" refType="h" fact="0.1218"/>
                  <dgm:constr type="r" for="ch" forName="parTx6" refType="w" fact="0.2212"/>
                  <dgm:constr type="t" for="ch" forName="parTx6" refType="h" fact="0.252"/>
                  <dgm:constr type="w" for="ch" forName="parTx6" refType="w" fact="0.2396"/>
                  <dgm:constr type="h" for="ch" forName="parTx6" refType="h" fact="0.0704"/>
                  <dgm:constr type="ctrX" for="ch" forName="picture6" refType="w" fact="0.2321"/>
                  <dgm:constr type="ctrY" for="ch" forName="picture6" refType="h" fact="0.2444"/>
                  <dgm:constr type="w" for="ch" forName="picture6" refType="w" fact="0.1111"/>
                  <dgm:constr type="h" for="ch" forName="picture6" refType="h" fact="0.1218"/>
                  <dgm:constr type="r" for="ch" forName="parTx7" refType="w" fact="0.2055"/>
                  <dgm:constr type="t" for="ch" forName="parTx7" refType="h" fact="0.1151"/>
                  <dgm:constr type="w" for="ch" forName="parTx7" refType="w" fact="0.2396"/>
                  <dgm:constr type="h" for="ch" forName="parTx7" refType="h" fact="0.0704"/>
                  <dgm:constr type="ctrX" for="ch" forName="picture7" refType="w" fact="0.2164"/>
                  <dgm:constr type="ctrY" for="ch" forName="picture7" refType="h" fact="0.1075"/>
                  <dgm:constr type="w" for="ch" forName="picture7" refType="w" fact="0.1111"/>
                  <dgm:constr type="h" for="ch" forName="picture7" refType="h" fact="0.1218"/>
                </dgm:constrLst>
              </dgm:else>
            </dgm:choose>
          </dgm:else>
        </dgm:choose>
      </dgm:else>
    </dgm:choose>
    <dgm:forEach name="wrapper" axis="self" ptType="parTrans">
      <dgm:forEach name="wrapper2" axis="self" ptType="sibTrans" st="2">
        <dgm:forEach name="imageRepeat" axis="self">
          <dgm:layoutNode name="imageRepeat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 axis="self"/>
          </dgm:layoutNode>
        </dgm:forEach>
      </dgm:forEach>
    </dgm:forEach>
    <dgm:choose name="Name72">
      <dgm:if name="Name73" axis="ch" ptType="node" func="cnt" op="gte" val="2">
        <dgm:layoutNode name="dot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74"/>
    </dgm:choose>
    <dgm:choose name="Name75">
      <dgm:if name="Name76" axis="ch" ptType="node" func="cnt" op="gte" val="3">
        <dgm:layoutNode name="dot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77"/>
    </dgm:choose>
    <dgm:choose name="Name78">
      <dgm:if name="Name79" axis="ch" ptType="node" func="cnt" op="gte" val="4">
        <dgm:layoutNode name="dot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0"/>
    </dgm:choose>
    <dgm:choose name="Name81">
      <dgm:if name="Name82" axis="ch" ptType="node" func="cnt" op="gte" val="5">
        <dgm:layoutNode name="dot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8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3"/>
    </dgm:choose>
    <dgm:choose name="Name84">
      <dgm:if name="Name85" axis="ch" ptType="node" func="cnt" op="gte" val="6">
        <dgm:layoutNode name="dot9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10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6"/>
    </dgm:choose>
    <dgm:choose name="Name87">
      <dgm:if name="Name88" axis="ch" ptType="node" func="cnt" op="gte" val="7">
        <dgm:layoutNode name="dot1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9"/>
    </dgm:choose>
    <dgm:choose name="Name90">
      <dgm:if name="Name91" axis="ch" ptType="node" func="cnt" op="gte" val="2">
        <dgm:layoutNode name="dotArrow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92"/>
    </dgm:choose>
    <dgm:forEach name="Name93" axis="ch" ptType="node" cnt="1">
      <dgm:layoutNode name="parTx1">
        <dgm:choose name="Name94">
          <dgm:if name="Name95" func="var" arg="dir" op="equ" val="norm">
            <dgm:alg type="tx">
              <dgm:param type="parTxLTRAlign" val="l"/>
              <dgm:param type="parTxRTLAlign" val="r"/>
            </dgm:alg>
          </dgm:if>
          <dgm:else name="Name96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97">
          <dgm:if name="Name98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99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00">
        <dgm:if name="Name101" axis="ch" ptType="node" func="cnt" op="gte" val="1">
          <dgm:layoutNode name="desTx1" styleLbl="revTx">
            <dgm:varLst>
              <dgm:bulletEnabled val="1"/>
            </dgm:varLst>
            <dgm:choose name="Name102">
              <dgm:if name="Name103" func="var" arg="dir" op="equ" val="norm">
                <dgm:choose name="Name104">
                  <dgm:if name="Name105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06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07">
                <dgm:choose name="Name108">
                  <dgm:if name="Name109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10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11"/>
      </dgm:choose>
    </dgm:forEach>
    <dgm:forEach name="Name112" axis="ch" ptType="sibTrans" hideLastTrans="0" cnt="1">
      <dgm:layoutNode name="picture1">
        <dgm:alg type="sp"/>
        <dgm:shape xmlns:r="http://schemas.openxmlformats.org/officeDocument/2006/relationships" r:blip="">
          <dgm:adjLst/>
        </dgm:shape>
        <dgm:presOf/>
        <dgm:constrLst/>
        <dgm:forEach name="Name113" ref="imageRepeat"/>
      </dgm:layoutNode>
    </dgm:forEach>
    <dgm:forEach name="Name114" axis="ch" ptType="node" st="2" cnt="1">
      <dgm:layoutNode name="parTx2">
        <dgm:choose name="Name115">
          <dgm:if name="Name116" func="var" arg="dir" op="equ" val="norm">
            <dgm:alg type="tx">
              <dgm:param type="parTxLTRAlign" val="l"/>
              <dgm:param type="parTxRTLAlign" val="r"/>
            </dgm:alg>
          </dgm:if>
          <dgm:else name="Name117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18">
          <dgm:if name="Name119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20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21">
        <dgm:if name="Name122" axis="ch" ptType="node" func="cnt" op="gte" val="1">
          <dgm:layoutNode name="desTx2" styleLbl="revTx">
            <dgm:varLst>
              <dgm:bulletEnabled val="1"/>
            </dgm:varLst>
            <dgm:choose name="Name123">
              <dgm:if name="Name124" func="var" arg="dir" op="equ" val="norm">
                <dgm:choose name="Name125">
                  <dgm:if name="Name126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27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28">
                <dgm:choose name="Name129">
                  <dgm:if name="Name130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31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32"/>
      </dgm:choose>
    </dgm:forEach>
    <dgm:forEach name="Name133" axis="ch" ptType="sibTrans" hideLastTrans="0" st="2" cnt="1">
      <dgm:layoutNode name="picture2">
        <dgm:alg type="sp"/>
        <dgm:shape xmlns:r="http://schemas.openxmlformats.org/officeDocument/2006/relationships" r:blip="">
          <dgm:adjLst/>
        </dgm:shape>
        <dgm:presOf/>
        <dgm:constrLst/>
        <dgm:forEach name="Name134" ref="imageRepeat"/>
      </dgm:layoutNode>
    </dgm:forEach>
    <dgm:forEach name="Name135" axis="ch" ptType="node" st="3" cnt="1">
      <dgm:layoutNode name="parTx3">
        <dgm:choose name="Name136">
          <dgm:if name="Name137" func="var" arg="dir" op="equ" val="norm">
            <dgm:alg type="tx">
              <dgm:param type="parTxLTRAlign" val="l"/>
              <dgm:param type="parTxRTLAlign" val="r"/>
            </dgm:alg>
          </dgm:if>
          <dgm:else name="Name138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39">
          <dgm:if name="Name140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41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42">
        <dgm:if name="Name143" axis="ch" ptType="node" func="cnt" op="gte" val="1">
          <dgm:layoutNode name="desTx3" styleLbl="revTx">
            <dgm:varLst>
              <dgm:bulletEnabled val="1"/>
            </dgm:varLst>
            <dgm:choose name="Name144">
              <dgm:if name="Name145" func="var" arg="dir" op="equ" val="norm">
                <dgm:choose name="Name146">
                  <dgm:if name="Name147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48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49">
                <dgm:choose name="Name150">
                  <dgm:if name="Name151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5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53"/>
      </dgm:choose>
    </dgm:forEach>
    <dgm:forEach name="Name154" axis="ch" ptType="sibTrans" hideLastTrans="0" st="3" cnt="1">
      <dgm:layoutNode name="picture3">
        <dgm:alg type="sp"/>
        <dgm:shape xmlns:r="http://schemas.openxmlformats.org/officeDocument/2006/relationships" r:blip="">
          <dgm:adjLst/>
        </dgm:shape>
        <dgm:presOf/>
        <dgm:constrLst/>
        <dgm:forEach name="Name155" ref="imageRepeat"/>
      </dgm:layoutNode>
    </dgm:forEach>
    <dgm:forEach name="Name156" axis="ch" ptType="node" st="4" cnt="1">
      <dgm:layoutNode name="parTx4">
        <dgm:choose name="Name157">
          <dgm:if name="Name158" func="var" arg="dir" op="equ" val="norm">
            <dgm:alg type="tx">
              <dgm:param type="parTxLTRAlign" val="l"/>
              <dgm:param type="parTxRTLAlign" val="r"/>
            </dgm:alg>
          </dgm:if>
          <dgm:else name="Name159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60">
          <dgm:if name="Name161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62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63">
        <dgm:if name="Name164" axis="ch" ptType="node" func="cnt" op="gte" val="1">
          <dgm:layoutNode name="desTx4" styleLbl="revTx">
            <dgm:varLst>
              <dgm:bulletEnabled val="1"/>
            </dgm:varLst>
            <dgm:choose name="Name165">
              <dgm:if name="Name166" func="var" arg="dir" op="equ" val="norm">
                <dgm:choose name="Name167">
                  <dgm:if name="Name168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69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70">
                <dgm:choose name="Name171">
                  <dgm:if name="Name172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73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74"/>
      </dgm:choose>
    </dgm:forEach>
    <dgm:forEach name="Name175" axis="ch" ptType="sibTrans" hideLastTrans="0" st="4" cnt="1">
      <dgm:layoutNode name="picture4">
        <dgm:alg type="sp"/>
        <dgm:shape xmlns:r="http://schemas.openxmlformats.org/officeDocument/2006/relationships" r:blip="">
          <dgm:adjLst/>
        </dgm:shape>
        <dgm:presOf/>
        <dgm:constrLst/>
        <dgm:forEach name="Name176" ref="imageRepeat"/>
      </dgm:layoutNode>
    </dgm:forEach>
    <dgm:forEach name="Name177" axis="ch" ptType="node" st="5" cnt="1">
      <dgm:layoutNode name="parTx5">
        <dgm:choose name="Name178">
          <dgm:if name="Name179" func="var" arg="dir" op="equ" val="norm">
            <dgm:alg type="tx">
              <dgm:param type="parTxLTRAlign" val="l"/>
              <dgm:param type="parTxRTLAlign" val="r"/>
            </dgm:alg>
          </dgm:if>
          <dgm:else name="Name180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81">
          <dgm:if name="Name182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83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84">
        <dgm:if name="Name185" axis="ch" ptType="node" func="cnt" op="gte" val="1">
          <dgm:layoutNode name="desTx5" styleLbl="revTx">
            <dgm:varLst>
              <dgm:bulletEnabled val="1"/>
            </dgm:varLst>
            <dgm:choose name="Name186">
              <dgm:if name="Name187" func="var" arg="dir" op="equ" val="norm">
                <dgm:choose name="Name188">
                  <dgm:if name="Name189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90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91">
                <dgm:choose name="Name192">
                  <dgm:if name="Name193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94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95"/>
      </dgm:choose>
    </dgm:forEach>
    <dgm:forEach name="Name196" axis="ch" ptType="sibTrans" hideLastTrans="0" st="5" cnt="1">
      <dgm:layoutNode name="picture5">
        <dgm:alg type="sp"/>
        <dgm:shape xmlns:r="http://schemas.openxmlformats.org/officeDocument/2006/relationships" r:blip="">
          <dgm:adjLst/>
        </dgm:shape>
        <dgm:presOf/>
        <dgm:constrLst/>
        <dgm:forEach name="Name197" ref="imageRepeat"/>
      </dgm:layoutNode>
    </dgm:forEach>
    <dgm:forEach name="Name198" axis="ch" ptType="node" st="6" cnt="1">
      <dgm:layoutNode name="parTx6">
        <dgm:choose name="Name199">
          <dgm:if name="Name200" func="var" arg="dir" op="equ" val="norm">
            <dgm:alg type="tx">
              <dgm:param type="parTxLTRAlign" val="l"/>
              <dgm:param type="parTxRTLAlign" val="r"/>
            </dgm:alg>
          </dgm:if>
          <dgm:else name="Name201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202">
          <dgm:if name="Name203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204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205">
        <dgm:if name="Name206" axis="ch" ptType="node" func="cnt" op="gte" val="1">
          <dgm:layoutNode name="desTx6" styleLbl="revTx">
            <dgm:varLst>
              <dgm:bulletEnabled val="1"/>
            </dgm:varLst>
            <dgm:choose name="Name207">
              <dgm:if name="Name208" func="var" arg="dir" op="equ" val="norm">
                <dgm:choose name="Name209">
                  <dgm:if name="Name210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211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212">
                <dgm:choose name="Name213">
                  <dgm:if name="Name214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215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216"/>
      </dgm:choose>
    </dgm:forEach>
    <dgm:forEach name="Name217" axis="ch" ptType="sibTrans" hideLastTrans="0" st="6" cnt="1">
      <dgm:layoutNode name="picture6">
        <dgm:alg type="sp"/>
        <dgm:shape xmlns:r="http://schemas.openxmlformats.org/officeDocument/2006/relationships" r:blip="">
          <dgm:adjLst/>
        </dgm:shape>
        <dgm:presOf/>
        <dgm:constrLst/>
        <dgm:forEach name="Name218" ref="imageRepeat"/>
      </dgm:layoutNode>
    </dgm:forEach>
    <dgm:forEach name="Name219" axis="ch" ptType="node" st="7" cnt="1">
      <dgm:layoutNode name="parTx7">
        <dgm:choose name="Name220">
          <dgm:if name="Name221" func="var" arg="dir" op="equ" val="norm">
            <dgm:alg type="tx">
              <dgm:param type="parTxLTRAlign" val="l"/>
              <dgm:param type="parTxRTLAlign" val="r"/>
            </dgm:alg>
          </dgm:if>
          <dgm:else name="Name222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223">
          <dgm:if name="Name224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225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226">
        <dgm:if name="Name227" axis="ch" ptType="node" func="cnt" op="gte" val="1">
          <dgm:layoutNode name="desTx7" styleLbl="revTx">
            <dgm:varLst>
              <dgm:bulletEnabled val="1"/>
            </dgm:varLst>
            <dgm:choose name="Name228">
              <dgm:if name="Name229" func="var" arg="dir" op="equ" val="norm">
                <dgm:choose name="Name230">
                  <dgm:if name="Name231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232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233">
                <dgm:choose name="Name234">
                  <dgm:if name="Name235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236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237"/>
      </dgm:choose>
    </dgm:forEach>
    <dgm:forEach name="Name238" axis="ch" ptType="sibTrans" hideLastTrans="0" st="7" cnt="1">
      <dgm:layoutNode name="picture7">
        <dgm:alg type="sp"/>
        <dgm:shape xmlns:r="http://schemas.openxmlformats.org/officeDocument/2006/relationships" r:blip="">
          <dgm:adjLst/>
        </dgm:shape>
        <dgm:presOf/>
        <dgm:constrLst/>
        <dgm:forEach name="Name239" ref="imageRepeat"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Shape 3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Shape 3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Shape 36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5" name="Shape 3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Shape 39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8" name="Shape 3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Shape 38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0" name="Shape 39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Shape 34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7" name="Shape 3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4899629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Shape 3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Shape 38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Shape 35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9" name="Shape 3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293909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Shape 35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9" name="Shape 3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2510814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" name="Shape 52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0" name="Shape 5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Shape 52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2" name="Shape 5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" name="Shape 50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6" name="Shape 5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Shape 35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4" name="Shape 35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Shape 35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9" name="Shape 3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3599554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Shape 35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9" name="Shape 3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4586929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Shape 35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9" name="Shape 3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6490704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" name="Shape 42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4" name="Shape 4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" name="Shape 53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0" name="Shape 5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Shape 34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7" name="Shape 3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Shape 35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9" name="Shape 3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800153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Shape 34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7" name="Shape 3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520360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Shape 35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9" name="Shape 3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265707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Shape 35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9" name="Shape 3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354034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Shape 35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9" name="Shape 3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765968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Shape 34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7" name="Shape 3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582981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/>
          <p:nvPr/>
        </p:nvSpPr>
        <p:spPr>
          <a:xfrm rot="10800000" flipH="1">
            <a:off x="3919993" y="3977033"/>
            <a:ext cx="1303500" cy="11283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30000" y="0"/>
                </a:moveTo>
                <a:lnTo>
                  <a:pt x="0" y="59994"/>
                </a:lnTo>
                <a:lnTo>
                  <a:pt x="30000" y="120000"/>
                </a:lnTo>
                <a:lnTo>
                  <a:pt x="90000" y="120000"/>
                </a:lnTo>
                <a:lnTo>
                  <a:pt x="120000" y="59994"/>
                </a:lnTo>
                <a:lnTo>
                  <a:pt x="90000" y="0"/>
                </a:lnTo>
                <a:lnTo>
                  <a:pt x="30000" y="0"/>
                </a:lnTo>
                <a:close/>
                <a:moveTo>
                  <a:pt x="38477" y="16950"/>
                </a:moveTo>
                <a:lnTo>
                  <a:pt x="81522" y="16950"/>
                </a:lnTo>
                <a:lnTo>
                  <a:pt x="103033" y="59994"/>
                </a:lnTo>
                <a:lnTo>
                  <a:pt x="81522" y="103038"/>
                </a:lnTo>
                <a:lnTo>
                  <a:pt x="38477" y="103038"/>
                </a:lnTo>
                <a:lnTo>
                  <a:pt x="16955" y="59994"/>
                </a:lnTo>
                <a:lnTo>
                  <a:pt x="38477" y="16950"/>
                </a:lnTo>
                <a:close/>
              </a:path>
            </a:pathLst>
          </a:custGeom>
          <a:gradFill>
            <a:gsLst>
              <a:gs pos="0">
                <a:srgbClr val="3393E2"/>
              </a:gs>
              <a:gs pos="100000">
                <a:srgbClr val="00E2C7"/>
              </a:gs>
            </a:gsLst>
            <a:lin ang="6983783" scaled="0"/>
          </a:gradFill>
          <a:ln>
            <a:noFill/>
          </a:ln>
        </p:spPr>
        <p:txBody>
          <a:bodyPr spcFirstLastPara="1" wrap="square"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Helvetica Neue"/>
              <a:buNone/>
            </a:pPr>
            <a:endParaRPr sz="3200" b="0" i="0" u="none" strike="noStrike" cap="non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0" name="Shape 10"/>
          <p:cNvSpPr/>
          <p:nvPr/>
        </p:nvSpPr>
        <p:spPr>
          <a:xfrm rot="5400000">
            <a:off x="3809057" y="-81000"/>
            <a:ext cx="1525500" cy="17616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60000" y="0"/>
                </a:moveTo>
                <a:lnTo>
                  <a:pt x="120000" y="30000"/>
                </a:lnTo>
                <a:lnTo>
                  <a:pt x="120000" y="90000"/>
                </a:lnTo>
                <a:lnTo>
                  <a:pt x="60000" y="120000"/>
                </a:lnTo>
                <a:lnTo>
                  <a:pt x="0" y="90000"/>
                </a:lnTo>
                <a:lnTo>
                  <a:pt x="0" y="30000"/>
                </a:lnTo>
                <a:close/>
              </a:path>
            </a:pathLst>
          </a:custGeom>
          <a:gradFill>
            <a:gsLst>
              <a:gs pos="0">
                <a:srgbClr val="3393E2"/>
              </a:gs>
              <a:gs pos="100000">
                <a:srgbClr val="00E2C7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Helvetica Neue"/>
              <a:buNone/>
            </a:pPr>
            <a:endParaRPr sz="3200" b="0" i="0" u="none" strike="noStrike" cap="non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1" name="Shape 11"/>
          <p:cNvSpPr txBox="1">
            <a:spLocks noGrp="1"/>
          </p:cNvSpPr>
          <p:nvPr>
            <p:ph type="ctrTitle"/>
          </p:nvPr>
        </p:nvSpPr>
        <p:spPr>
          <a:xfrm>
            <a:off x="1400175" y="1991825"/>
            <a:ext cx="6343500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2" name="Shape 12"/>
          <p:cNvSpPr/>
          <p:nvPr/>
        </p:nvSpPr>
        <p:spPr>
          <a:xfrm rot="10800000" flipH="1">
            <a:off x="2809875" y="-172875"/>
            <a:ext cx="1111500" cy="962400"/>
          </a:xfrm>
          <a:prstGeom prst="hexagon">
            <a:avLst>
              <a:gd name="adj" fmla="val 28678"/>
              <a:gd name="vf" fmla="val 115470"/>
            </a:avLst>
          </a:prstGeom>
          <a:noFill/>
          <a:ln w="19050" cap="flat" cmpd="sng">
            <a:solidFill>
              <a:srgbClr val="19BBD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Shape 13"/>
          <p:cNvSpPr/>
          <p:nvPr/>
        </p:nvSpPr>
        <p:spPr>
          <a:xfrm rot="10800000" flipH="1">
            <a:off x="3602723" y="1360109"/>
            <a:ext cx="493800" cy="427500"/>
          </a:xfrm>
          <a:prstGeom prst="hexagon">
            <a:avLst>
              <a:gd name="adj" fmla="val 28678"/>
              <a:gd name="vf" fmla="val 115470"/>
            </a:avLst>
          </a:prstGeom>
          <a:solidFill>
            <a:srgbClr val="18476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Shape 14"/>
          <p:cNvSpPr/>
          <p:nvPr/>
        </p:nvSpPr>
        <p:spPr>
          <a:xfrm rot="10800000" flipH="1">
            <a:off x="5278915" y="855279"/>
            <a:ext cx="944700" cy="818100"/>
          </a:xfrm>
          <a:prstGeom prst="hexagon">
            <a:avLst>
              <a:gd name="adj" fmla="val 28678"/>
              <a:gd name="vf" fmla="val 115470"/>
            </a:avLst>
          </a:prstGeom>
          <a:noFill/>
          <a:ln w="76200" cap="flat" cmpd="sng">
            <a:solidFill>
              <a:srgbClr val="184769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Shape 15"/>
          <p:cNvSpPr/>
          <p:nvPr/>
        </p:nvSpPr>
        <p:spPr>
          <a:xfrm rot="10800000" flipH="1">
            <a:off x="5365799" y="352324"/>
            <a:ext cx="493800" cy="427200"/>
          </a:xfrm>
          <a:prstGeom prst="hexagon">
            <a:avLst>
              <a:gd name="adj" fmla="val 28678"/>
              <a:gd name="vf" fmla="val 115470"/>
            </a:avLst>
          </a:prstGeom>
          <a:solidFill>
            <a:srgbClr val="00E1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6" name="Shape 16"/>
          <p:cNvGrpSpPr/>
          <p:nvPr/>
        </p:nvGrpSpPr>
        <p:grpSpPr>
          <a:xfrm>
            <a:off x="5549153" y="1029780"/>
            <a:ext cx="404640" cy="374059"/>
            <a:chOff x="5975075" y="2327500"/>
            <a:chExt cx="420100" cy="388350"/>
          </a:xfrm>
        </p:grpSpPr>
        <p:sp>
          <p:nvSpPr>
            <p:cNvPr id="17" name="Shape 17"/>
            <p:cNvSpPr/>
            <p:nvPr/>
          </p:nvSpPr>
          <p:spPr>
            <a:xfrm>
              <a:off x="5975075" y="2474650"/>
              <a:ext cx="98325" cy="220450"/>
            </a:xfrm>
            <a:custGeom>
              <a:avLst/>
              <a:gdLst/>
              <a:ahLst/>
              <a:cxnLst/>
              <a:rect l="0" t="0" r="0" b="0"/>
              <a:pathLst>
                <a:path w="3933" h="8818" extrusionOk="0">
                  <a:moveTo>
                    <a:pt x="2418" y="1002"/>
                  </a:moveTo>
                  <a:lnTo>
                    <a:pt x="2565" y="1027"/>
                  </a:lnTo>
                  <a:lnTo>
                    <a:pt x="2687" y="1075"/>
                  </a:lnTo>
                  <a:lnTo>
                    <a:pt x="2809" y="1124"/>
                  </a:lnTo>
                  <a:lnTo>
                    <a:pt x="2907" y="1222"/>
                  </a:lnTo>
                  <a:lnTo>
                    <a:pt x="3005" y="1320"/>
                  </a:lnTo>
                  <a:lnTo>
                    <a:pt x="3078" y="1442"/>
                  </a:lnTo>
                  <a:lnTo>
                    <a:pt x="3102" y="1564"/>
                  </a:lnTo>
                  <a:lnTo>
                    <a:pt x="3127" y="1710"/>
                  </a:lnTo>
                  <a:lnTo>
                    <a:pt x="3102" y="1857"/>
                  </a:lnTo>
                  <a:lnTo>
                    <a:pt x="3078" y="1979"/>
                  </a:lnTo>
                  <a:lnTo>
                    <a:pt x="3005" y="2101"/>
                  </a:lnTo>
                  <a:lnTo>
                    <a:pt x="2907" y="2223"/>
                  </a:lnTo>
                  <a:lnTo>
                    <a:pt x="2809" y="2297"/>
                  </a:lnTo>
                  <a:lnTo>
                    <a:pt x="2687" y="2370"/>
                  </a:lnTo>
                  <a:lnTo>
                    <a:pt x="2565" y="2394"/>
                  </a:lnTo>
                  <a:lnTo>
                    <a:pt x="2418" y="2419"/>
                  </a:lnTo>
                  <a:lnTo>
                    <a:pt x="2272" y="2394"/>
                  </a:lnTo>
                  <a:lnTo>
                    <a:pt x="2150" y="2370"/>
                  </a:lnTo>
                  <a:lnTo>
                    <a:pt x="2028" y="2297"/>
                  </a:lnTo>
                  <a:lnTo>
                    <a:pt x="1930" y="2223"/>
                  </a:lnTo>
                  <a:lnTo>
                    <a:pt x="1832" y="2101"/>
                  </a:lnTo>
                  <a:lnTo>
                    <a:pt x="1759" y="1979"/>
                  </a:lnTo>
                  <a:lnTo>
                    <a:pt x="1735" y="1857"/>
                  </a:lnTo>
                  <a:lnTo>
                    <a:pt x="1710" y="1710"/>
                  </a:lnTo>
                  <a:lnTo>
                    <a:pt x="1735" y="1564"/>
                  </a:lnTo>
                  <a:lnTo>
                    <a:pt x="1759" y="1442"/>
                  </a:lnTo>
                  <a:lnTo>
                    <a:pt x="1832" y="1320"/>
                  </a:lnTo>
                  <a:lnTo>
                    <a:pt x="1930" y="1222"/>
                  </a:lnTo>
                  <a:lnTo>
                    <a:pt x="2028" y="1124"/>
                  </a:lnTo>
                  <a:lnTo>
                    <a:pt x="2150" y="1075"/>
                  </a:lnTo>
                  <a:lnTo>
                    <a:pt x="2272" y="1027"/>
                  </a:lnTo>
                  <a:lnTo>
                    <a:pt x="2418" y="1002"/>
                  </a:lnTo>
                  <a:close/>
                  <a:moveTo>
                    <a:pt x="1" y="1"/>
                  </a:moveTo>
                  <a:lnTo>
                    <a:pt x="1" y="8817"/>
                  </a:lnTo>
                  <a:lnTo>
                    <a:pt x="3933" y="8817"/>
                  </a:lnTo>
                  <a:lnTo>
                    <a:pt x="3933" y="1"/>
                  </a:lnTo>
                  <a:close/>
                </a:path>
              </a:pathLst>
            </a:custGeom>
            <a:solidFill>
              <a:srgbClr val="1847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Shape 18"/>
            <p:cNvSpPr/>
            <p:nvPr/>
          </p:nvSpPr>
          <p:spPr>
            <a:xfrm>
              <a:off x="6088025" y="2327500"/>
              <a:ext cx="307150" cy="388350"/>
            </a:xfrm>
            <a:custGeom>
              <a:avLst/>
              <a:gdLst/>
              <a:ahLst/>
              <a:cxnLst/>
              <a:rect l="0" t="0" r="0" b="0"/>
              <a:pathLst>
                <a:path w="12286" h="15534" extrusionOk="0">
                  <a:moveTo>
                    <a:pt x="6326" y="1"/>
                  </a:moveTo>
                  <a:lnTo>
                    <a:pt x="5960" y="25"/>
                  </a:lnTo>
                  <a:lnTo>
                    <a:pt x="5716" y="74"/>
                  </a:lnTo>
                  <a:lnTo>
                    <a:pt x="5520" y="147"/>
                  </a:lnTo>
                  <a:lnTo>
                    <a:pt x="5374" y="221"/>
                  </a:lnTo>
                  <a:lnTo>
                    <a:pt x="4983" y="1466"/>
                  </a:lnTo>
                  <a:lnTo>
                    <a:pt x="4788" y="2028"/>
                  </a:lnTo>
                  <a:lnTo>
                    <a:pt x="4592" y="2541"/>
                  </a:lnTo>
                  <a:lnTo>
                    <a:pt x="4397" y="3005"/>
                  </a:lnTo>
                  <a:lnTo>
                    <a:pt x="4202" y="3396"/>
                  </a:lnTo>
                  <a:lnTo>
                    <a:pt x="4031" y="3689"/>
                  </a:lnTo>
                  <a:lnTo>
                    <a:pt x="3884" y="3933"/>
                  </a:lnTo>
                  <a:lnTo>
                    <a:pt x="3664" y="4153"/>
                  </a:lnTo>
                  <a:lnTo>
                    <a:pt x="3322" y="4495"/>
                  </a:lnTo>
                  <a:lnTo>
                    <a:pt x="2516" y="5252"/>
                  </a:lnTo>
                  <a:lnTo>
                    <a:pt x="1442" y="6229"/>
                  </a:lnTo>
                  <a:lnTo>
                    <a:pt x="1" y="6229"/>
                  </a:lnTo>
                  <a:lnTo>
                    <a:pt x="1" y="13433"/>
                  </a:lnTo>
                  <a:lnTo>
                    <a:pt x="1515" y="13433"/>
                  </a:lnTo>
                  <a:lnTo>
                    <a:pt x="2004" y="13678"/>
                  </a:lnTo>
                  <a:lnTo>
                    <a:pt x="2687" y="13971"/>
                  </a:lnTo>
                  <a:lnTo>
                    <a:pt x="3567" y="14313"/>
                  </a:lnTo>
                  <a:lnTo>
                    <a:pt x="4544" y="14679"/>
                  </a:lnTo>
                  <a:lnTo>
                    <a:pt x="5594" y="14997"/>
                  </a:lnTo>
                  <a:lnTo>
                    <a:pt x="6131" y="15143"/>
                  </a:lnTo>
                  <a:lnTo>
                    <a:pt x="6668" y="15265"/>
                  </a:lnTo>
                  <a:lnTo>
                    <a:pt x="7181" y="15387"/>
                  </a:lnTo>
                  <a:lnTo>
                    <a:pt x="7694" y="15461"/>
                  </a:lnTo>
                  <a:lnTo>
                    <a:pt x="8158" y="15509"/>
                  </a:lnTo>
                  <a:lnTo>
                    <a:pt x="8622" y="15534"/>
                  </a:lnTo>
                  <a:lnTo>
                    <a:pt x="9404" y="15534"/>
                  </a:lnTo>
                  <a:lnTo>
                    <a:pt x="9819" y="15509"/>
                  </a:lnTo>
                  <a:lnTo>
                    <a:pt x="10210" y="15461"/>
                  </a:lnTo>
                  <a:lnTo>
                    <a:pt x="10552" y="15363"/>
                  </a:lnTo>
                  <a:lnTo>
                    <a:pt x="10723" y="15314"/>
                  </a:lnTo>
                  <a:lnTo>
                    <a:pt x="10845" y="15265"/>
                  </a:lnTo>
                  <a:lnTo>
                    <a:pt x="10967" y="15192"/>
                  </a:lnTo>
                  <a:lnTo>
                    <a:pt x="11064" y="15094"/>
                  </a:lnTo>
                  <a:lnTo>
                    <a:pt x="11113" y="14997"/>
                  </a:lnTo>
                  <a:lnTo>
                    <a:pt x="11162" y="14874"/>
                  </a:lnTo>
                  <a:lnTo>
                    <a:pt x="11235" y="14166"/>
                  </a:lnTo>
                  <a:lnTo>
                    <a:pt x="11211" y="13995"/>
                  </a:lnTo>
                  <a:lnTo>
                    <a:pt x="11162" y="13849"/>
                  </a:lnTo>
                  <a:lnTo>
                    <a:pt x="11064" y="13702"/>
                  </a:lnTo>
                  <a:lnTo>
                    <a:pt x="10918" y="13580"/>
                  </a:lnTo>
                  <a:lnTo>
                    <a:pt x="11040" y="13556"/>
                  </a:lnTo>
                  <a:lnTo>
                    <a:pt x="11162" y="13507"/>
                  </a:lnTo>
                  <a:lnTo>
                    <a:pt x="11284" y="13458"/>
                  </a:lnTo>
                  <a:lnTo>
                    <a:pt x="11382" y="13360"/>
                  </a:lnTo>
                  <a:lnTo>
                    <a:pt x="11455" y="13263"/>
                  </a:lnTo>
                  <a:lnTo>
                    <a:pt x="11528" y="13140"/>
                  </a:lnTo>
                  <a:lnTo>
                    <a:pt x="11577" y="12994"/>
                  </a:lnTo>
                  <a:lnTo>
                    <a:pt x="11602" y="12872"/>
                  </a:lnTo>
                  <a:lnTo>
                    <a:pt x="11675" y="11993"/>
                  </a:lnTo>
                  <a:lnTo>
                    <a:pt x="11675" y="11870"/>
                  </a:lnTo>
                  <a:lnTo>
                    <a:pt x="11675" y="11773"/>
                  </a:lnTo>
                  <a:lnTo>
                    <a:pt x="11651" y="11651"/>
                  </a:lnTo>
                  <a:lnTo>
                    <a:pt x="11602" y="11553"/>
                  </a:lnTo>
                  <a:lnTo>
                    <a:pt x="11480" y="11382"/>
                  </a:lnTo>
                  <a:lnTo>
                    <a:pt x="11406" y="11309"/>
                  </a:lnTo>
                  <a:lnTo>
                    <a:pt x="11333" y="11235"/>
                  </a:lnTo>
                  <a:lnTo>
                    <a:pt x="11455" y="11211"/>
                  </a:lnTo>
                  <a:lnTo>
                    <a:pt x="11553" y="11162"/>
                  </a:lnTo>
                  <a:lnTo>
                    <a:pt x="11651" y="11089"/>
                  </a:lnTo>
                  <a:lnTo>
                    <a:pt x="11748" y="10991"/>
                  </a:lnTo>
                  <a:lnTo>
                    <a:pt x="11822" y="10893"/>
                  </a:lnTo>
                  <a:lnTo>
                    <a:pt x="11870" y="10796"/>
                  </a:lnTo>
                  <a:lnTo>
                    <a:pt x="11919" y="10674"/>
                  </a:lnTo>
                  <a:lnTo>
                    <a:pt x="11944" y="10527"/>
                  </a:lnTo>
                  <a:lnTo>
                    <a:pt x="12017" y="9672"/>
                  </a:lnTo>
                  <a:lnTo>
                    <a:pt x="12017" y="9550"/>
                  </a:lnTo>
                  <a:lnTo>
                    <a:pt x="12017" y="9428"/>
                  </a:lnTo>
                  <a:lnTo>
                    <a:pt x="11993" y="9306"/>
                  </a:lnTo>
                  <a:lnTo>
                    <a:pt x="11944" y="9208"/>
                  </a:lnTo>
                  <a:lnTo>
                    <a:pt x="11895" y="9111"/>
                  </a:lnTo>
                  <a:lnTo>
                    <a:pt x="11822" y="9037"/>
                  </a:lnTo>
                  <a:lnTo>
                    <a:pt x="11748" y="8964"/>
                  </a:lnTo>
                  <a:lnTo>
                    <a:pt x="11651" y="8891"/>
                  </a:lnTo>
                  <a:lnTo>
                    <a:pt x="11748" y="8866"/>
                  </a:lnTo>
                  <a:lnTo>
                    <a:pt x="11846" y="8793"/>
                  </a:lnTo>
                  <a:lnTo>
                    <a:pt x="11944" y="8720"/>
                  </a:lnTo>
                  <a:lnTo>
                    <a:pt x="12017" y="8647"/>
                  </a:lnTo>
                  <a:lnTo>
                    <a:pt x="12090" y="8549"/>
                  </a:lnTo>
                  <a:lnTo>
                    <a:pt x="12139" y="8451"/>
                  </a:lnTo>
                  <a:lnTo>
                    <a:pt x="12163" y="8329"/>
                  </a:lnTo>
                  <a:lnTo>
                    <a:pt x="12188" y="8207"/>
                  </a:lnTo>
                  <a:lnTo>
                    <a:pt x="12286" y="7328"/>
                  </a:lnTo>
                  <a:lnTo>
                    <a:pt x="12261" y="7206"/>
                  </a:lnTo>
                  <a:lnTo>
                    <a:pt x="12237" y="7083"/>
                  </a:lnTo>
                  <a:lnTo>
                    <a:pt x="12188" y="6986"/>
                  </a:lnTo>
                  <a:lnTo>
                    <a:pt x="12139" y="6888"/>
                  </a:lnTo>
                  <a:lnTo>
                    <a:pt x="12066" y="6790"/>
                  </a:lnTo>
                  <a:lnTo>
                    <a:pt x="11968" y="6717"/>
                  </a:lnTo>
                  <a:lnTo>
                    <a:pt x="11748" y="6571"/>
                  </a:lnTo>
                  <a:lnTo>
                    <a:pt x="11504" y="6448"/>
                  </a:lnTo>
                  <a:lnTo>
                    <a:pt x="11211" y="6351"/>
                  </a:lnTo>
                  <a:lnTo>
                    <a:pt x="10893" y="6278"/>
                  </a:lnTo>
                  <a:lnTo>
                    <a:pt x="10576" y="6229"/>
                  </a:lnTo>
                  <a:lnTo>
                    <a:pt x="9892" y="6131"/>
                  </a:lnTo>
                  <a:lnTo>
                    <a:pt x="8842" y="6033"/>
                  </a:lnTo>
                  <a:lnTo>
                    <a:pt x="7596" y="5960"/>
                  </a:lnTo>
                  <a:lnTo>
                    <a:pt x="6326" y="5887"/>
                  </a:lnTo>
                  <a:lnTo>
                    <a:pt x="6497" y="5594"/>
                  </a:lnTo>
                  <a:lnTo>
                    <a:pt x="6644" y="5252"/>
                  </a:lnTo>
                  <a:lnTo>
                    <a:pt x="6790" y="4885"/>
                  </a:lnTo>
                  <a:lnTo>
                    <a:pt x="6888" y="4495"/>
                  </a:lnTo>
                  <a:lnTo>
                    <a:pt x="6986" y="4104"/>
                  </a:lnTo>
                  <a:lnTo>
                    <a:pt x="7083" y="3689"/>
                  </a:lnTo>
                  <a:lnTo>
                    <a:pt x="7181" y="2883"/>
                  </a:lnTo>
                  <a:lnTo>
                    <a:pt x="7254" y="2150"/>
                  </a:lnTo>
                  <a:lnTo>
                    <a:pt x="7303" y="1539"/>
                  </a:lnTo>
                  <a:lnTo>
                    <a:pt x="7303" y="978"/>
                  </a:lnTo>
                  <a:lnTo>
                    <a:pt x="7303" y="807"/>
                  </a:lnTo>
                  <a:lnTo>
                    <a:pt x="7230" y="611"/>
                  </a:lnTo>
                  <a:lnTo>
                    <a:pt x="7157" y="465"/>
                  </a:lnTo>
                  <a:lnTo>
                    <a:pt x="7035" y="318"/>
                  </a:lnTo>
                  <a:lnTo>
                    <a:pt x="6888" y="172"/>
                  </a:lnTo>
                  <a:lnTo>
                    <a:pt x="6717" y="98"/>
                  </a:lnTo>
                  <a:lnTo>
                    <a:pt x="6522" y="25"/>
                  </a:lnTo>
                  <a:lnTo>
                    <a:pt x="6326" y="1"/>
                  </a:lnTo>
                  <a:close/>
                </a:path>
              </a:pathLst>
            </a:custGeom>
            <a:solidFill>
              <a:srgbClr val="1847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9" name="Shape 19"/>
          <p:cNvSpPr/>
          <p:nvPr/>
        </p:nvSpPr>
        <p:spPr>
          <a:xfrm>
            <a:off x="3253021" y="113273"/>
            <a:ext cx="225085" cy="389964"/>
          </a:xfrm>
          <a:custGeom>
            <a:avLst/>
            <a:gdLst/>
            <a:ahLst/>
            <a:cxnLst/>
            <a:rect l="0" t="0" r="0" b="0"/>
            <a:pathLst>
              <a:path w="11870" h="20565" extrusionOk="0">
                <a:moveTo>
                  <a:pt x="6301" y="977"/>
                </a:moveTo>
                <a:lnTo>
                  <a:pt x="6423" y="1002"/>
                </a:lnTo>
                <a:lnTo>
                  <a:pt x="6497" y="1075"/>
                </a:lnTo>
                <a:lnTo>
                  <a:pt x="6570" y="1148"/>
                </a:lnTo>
                <a:lnTo>
                  <a:pt x="6594" y="1270"/>
                </a:lnTo>
                <a:lnTo>
                  <a:pt x="6570" y="1368"/>
                </a:lnTo>
                <a:lnTo>
                  <a:pt x="6497" y="1466"/>
                </a:lnTo>
                <a:lnTo>
                  <a:pt x="6423" y="1515"/>
                </a:lnTo>
                <a:lnTo>
                  <a:pt x="6301" y="1539"/>
                </a:lnTo>
                <a:lnTo>
                  <a:pt x="5569" y="1539"/>
                </a:lnTo>
                <a:lnTo>
                  <a:pt x="5446" y="1515"/>
                </a:lnTo>
                <a:lnTo>
                  <a:pt x="5373" y="1466"/>
                </a:lnTo>
                <a:lnTo>
                  <a:pt x="5300" y="1368"/>
                </a:lnTo>
                <a:lnTo>
                  <a:pt x="5276" y="1270"/>
                </a:lnTo>
                <a:lnTo>
                  <a:pt x="5300" y="1148"/>
                </a:lnTo>
                <a:lnTo>
                  <a:pt x="5373" y="1075"/>
                </a:lnTo>
                <a:lnTo>
                  <a:pt x="5446" y="1002"/>
                </a:lnTo>
                <a:lnTo>
                  <a:pt x="5569" y="977"/>
                </a:lnTo>
                <a:close/>
                <a:moveTo>
                  <a:pt x="10575" y="2565"/>
                </a:moveTo>
                <a:lnTo>
                  <a:pt x="10575" y="16706"/>
                </a:lnTo>
                <a:lnTo>
                  <a:pt x="1295" y="16706"/>
                </a:lnTo>
                <a:lnTo>
                  <a:pt x="1295" y="2565"/>
                </a:lnTo>
                <a:close/>
                <a:moveTo>
                  <a:pt x="5935" y="17780"/>
                </a:moveTo>
                <a:lnTo>
                  <a:pt x="6106" y="17805"/>
                </a:lnTo>
                <a:lnTo>
                  <a:pt x="6277" y="17854"/>
                </a:lnTo>
                <a:lnTo>
                  <a:pt x="6423" y="17927"/>
                </a:lnTo>
                <a:lnTo>
                  <a:pt x="6545" y="18025"/>
                </a:lnTo>
                <a:lnTo>
                  <a:pt x="6643" y="18147"/>
                </a:lnTo>
                <a:lnTo>
                  <a:pt x="6716" y="18293"/>
                </a:lnTo>
                <a:lnTo>
                  <a:pt x="6765" y="18464"/>
                </a:lnTo>
                <a:lnTo>
                  <a:pt x="6790" y="18635"/>
                </a:lnTo>
                <a:lnTo>
                  <a:pt x="6765" y="18806"/>
                </a:lnTo>
                <a:lnTo>
                  <a:pt x="6716" y="18977"/>
                </a:lnTo>
                <a:lnTo>
                  <a:pt x="6643" y="19124"/>
                </a:lnTo>
                <a:lnTo>
                  <a:pt x="6545" y="19246"/>
                </a:lnTo>
                <a:lnTo>
                  <a:pt x="6423" y="19343"/>
                </a:lnTo>
                <a:lnTo>
                  <a:pt x="6277" y="19417"/>
                </a:lnTo>
                <a:lnTo>
                  <a:pt x="6106" y="19465"/>
                </a:lnTo>
                <a:lnTo>
                  <a:pt x="5935" y="19490"/>
                </a:lnTo>
                <a:lnTo>
                  <a:pt x="5764" y="19465"/>
                </a:lnTo>
                <a:lnTo>
                  <a:pt x="5593" y="19417"/>
                </a:lnTo>
                <a:lnTo>
                  <a:pt x="5446" y="19343"/>
                </a:lnTo>
                <a:lnTo>
                  <a:pt x="5324" y="19246"/>
                </a:lnTo>
                <a:lnTo>
                  <a:pt x="5227" y="19124"/>
                </a:lnTo>
                <a:lnTo>
                  <a:pt x="5153" y="18977"/>
                </a:lnTo>
                <a:lnTo>
                  <a:pt x="5105" y="18806"/>
                </a:lnTo>
                <a:lnTo>
                  <a:pt x="5080" y="18635"/>
                </a:lnTo>
                <a:lnTo>
                  <a:pt x="5105" y="18464"/>
                </a:lnTo>
                <a:lnTo>
                  <a:pt x="5153" y="18293"/>
                </a:lnTo>
                <a:lnTo>
                  <a:pt x="5227" y="18147"/>
                </a:lnTo>
                <a:lnTo>
                  <a:pt x="5324" y="18025"/>
                </a:lnTo>
                <a:lnTo>
                  <a:pt x="5446" y="17927"/>
                </a:lnTo>
                <a:lnTo>
                  <a:pt x="5593" y="17854"/>
                </a:lnTo>
                <a:lnTo>
                  <a:pt x="5764" y="17805"/>
                </a:lnTo>
                <a:lnTo>
                  <a:pt x="5935" y="17780"/>
                </a:lnTo>
                <a:close/>
                <a:moveTo>
                  <a:pt x="1295" y="0"/>
                </a:moveTo>
                <a:lnTo>
                  <a:pt x="1026" y="25"/>
                </a:lnTo>
                <a:lnTo>
                  <a:pt x="782" y="98"/>
                </a:lnTo>
                <a:lnTo>
                  <a:pt x="562" y="220"/>
                </a:lnTo>
                <a:lnTo>
                  <a:pt x="366" y="367"/>
                </a:lnTo>
                <a:lnTo>
                  <a:pt x="220" y="562"/>
                </a:lnTo>
                <a:lnTo>
                  <a:pt x="98" y="782"/>
                </a:lnTo>
                <a:lnTo>
                  <a:pt x="25" y="1026"/>
                </a:lnTo>
                <a:lnTo>
                  <a:pt x="0" y="1295"/>
                </a:lnTo>
                <a:lnTo>
                  <a:pt x="0" y="19270"/>
                </a:lnTo>
                <a:lnTo>
                  <a:pt x="25" y="19539"/>
                </a:lnTo>
                <a:lnTo>
                  <a:pt x="98" y="19783"/>
                </a:lnTo>
                <a:lnTo>
                  <a:pt x="220" y="20003"/>
                </a:lnTo>
                <a:lnTo>
                  <a:pt x="366" y="20198"/>
                </a:lnTo>
                <a:lnTo>
                  <a:pt x="562" y="20345"/>
                </a:lnTo>
                <a:lnTo>
                  <a:pt x="782" y="20467"/>
                </a:lnTo>
                <a:lnTo>
                  <a:pt x="1026" y="20540"/>
                </a:lnTo>
                <a:lnTo>
                  <a:pt x="1295" y="20565"/>
                </a:lnTo>
                <a:lnTo>
                  <a:pt x="10575" y="20565"/>
                </a:lnTo>
                <a:lnTo>
                  <a:pt x="10844" y="20540"/>
                </a:lnTo>
                <a:lnTo>
                  <a:pt x="11088" y="20467"/>
                </a:lnTo>
                <a:lnTo>
                  <a:pt x="11308" y="20345"/>
                </a:lnTo>
                <a:lnTo>
                  <a:pt x="11503" y="20198"/>
                </a:lnTo>
                <a:lnTo>
                  <a:pt x="11650" y="20003"/>
                </a:lnTo>
                <a:lnTo>
                  <a:pt x="11772" y="19783"/>
                </a:lnTo>
                <a:lnTo>
                  <a:pt x="11845" y="19539"/>
                </a:lnTo>
                <a:lnTo>
                  <a:pt x="11870" y="19270"/>
                </a:lnTo>
                <a:lnTo>
                  <a:pt x="11870" y="1295"/>
                </a:lnTo>
                <a:lnTo>
                  <a:pt x="11845" y="1026"/>
                </a:lnTo>
                <a:lnTo>
                  <a:pt x="11772" y="782"/>
                </a:lnTo>
                <a:lnTo>
                  <a:pt x="11650" y="562"/>
                </a:lnTo>
                <a:lnTo>
                  <a:pt x="11503" y="367"/>
                </a:lnTo>
                <a:lnTo>
                  <a:pt x="11308" y="220"/>
                </a:lnTo>
                <a:lnTo>
                  <a:pt x="11088" y="98"/>
                </a:lnTo>
                <a:lnTo>
                  <a:pt x="10844" y="25"/>
                </a:lnTo>
                <a:lnTo>
                  <a:pt x="10575" y="0"/>
                </a:lnTo>
                <a:close/>
              </a:path>
            </a:pathLst>
          </a:custGeom>
          <a:solidFill>
            <a:srgbClr val="19BBD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0" name="Shape 20"/>
          <p:cNvGrpSpPr/>
          <p:nvPr/>
        </p:nvGrpSpPr>
        <p:grpSpPr>
          <a:xfrm>
            <a:off x="4380526" y="515192"/>
            <a:ext cx="382958" cy="607111"/>
            <a:chOff x="6718575" y="2318625"/>
            <a:chExt cx="256950" cy="407375"/>
          </a:xfrm>
        </p:grpSpPr>
        <p:sp>
          <p:nvSpPr>
            <p:cNvPr id="21" name="Shape 21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Shape 22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Shape 23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0" t="0" r="0" b="0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Shape 24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Shape 25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0" t="0" r="0" b="0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Shape 26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Shape 27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0" t="0" r="0" b="0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Shape 28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0" t="0" r="0" b="0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" name="Shape 29"/>
          <p:cNvGrpSpPr/>
          <p:nvPr/>
        </p:nvGrpSpPr>
        <p:grpSpPr>
          <a:xfrm>
            <a:off x="3199464" y="902959"/>
            <a:ext cx="395018" cy="403297"/>
            <a:chOff x="3951850" y="2985350"/>
            <a:chExt cx="407950" cy="416500"/>
          </a:xfrm>
        </p:grpSpPr>
        <p:sp>
          <p:nvSpPr>
            <p:cNvPr id="30" name="Shape 30"/>
            <p:cNvSpPr/>
            <p:nvPr/>
          </p:nvSpPr>
          <p:spPr>
            <a:xfrm>
              <a:off x="3951850" y="2985350"/>
              <a:ext cx="314800" cy="314825"/>
            </a:xfrm>
            <a:custGeom>
              <a:avLst/>
              <a:gdLst/>
              <a:ahLst/>
              <a:cxnLst/>
              <a:rect l="0" t="0" r="0" b="0"/>
              <a:pathLst>
                <a:path w="12592" h="12593" fill="none" extrusionOk="0">
                  <a:moveTo>
                    <a:pt x="6284" y="1"/>
                  </a:moveTo>
                  <a:lnTo>
                    <a:pt x="6284" y="1"/>
                  </a:lnTo>
                  <a:lnTo>
                    <a:pt x="5967" y="25"/>
                  </a:lnTo>
                  <a:lnTo>
                    <a:pt x="5651" y="49"/>
                  </a:lnTo>
                  <a:lnTo>
                    <a:pt x="5334" y="74"/>
                  </a:lnTo>
                  <a:lnTo>
                    <a:pt x="5017" y="147"/>
                  </a:lnTo>
                  <a:lnTo>
                    <a:pt x="4725" y="220"/>
                  </a:lnTo>
                  <a:lnTo>
                    <a:pt x="4433" y="293"/>
                  </a:lnTo>
                  <a:lnTo>
                    <a:pt x="4141" y="390"/>
                  </a:lnTo>
                  <a:lnTo>
                    <a:pt x="3848" y="512"/>
                  </a:lnTo>
                  <a:lnTo>
                    <a:pt x="3556" y="634"/>
                  </a:lnTo>
                  <a:lnTo>
                    <a:pt x="3288" y="780"/>
                  </a:lnTo>
                  <a:lnTo>
                    <a:pt x="3020" y="926"/>
                  </a:lnTo>
                  <a:lnTo>
                    <a:pt x="2777" y="1072"/>
                  </a:lnTo>
                  <a:lnTo>
                    <a:pt x="2290" y="1437"/>
                  </a:lnTo>
                  <a:lnTo>
                    <a:pt x="1851" y="1852"/>
                  </a:lnTo>
                  <a:lnTo>
                    <a:pt x="1437" y="2290"/>
                  </a:lnTo>
                  <a:lnTo>
                    <a:pt x="1072" y="2777"/>
                  </a:lnTo>
                  <a:lnTo>
                    <a:pt x="901" y="3045"/>
                  </a:lnTo>
                  <a:lnTo>
                    <a:pt x="755" y="3313"/>
                  </a:lnTo>
                  <a:lnTo>
                    <a:pt x="609" y="3581"/>
                  </a:lnTo>
                  <a:lnTo>
                    <a:pt x="487" y="3849"/>
                  </a:lnTo>
                  <a:lnTo>
                    <a:pt x="390" y="4141"/>
                  </a:lnTo>
                  <a:lnTo>
                    <a:pt x="292" y="4433"/>
                  </a:lnTo>
                  <a:lnTo>
                    <a:pt x="195" y="4725"/>
                  </a:lnTo>
                  <a:lnTo>
                    <a:pt x="122" y="5042"/>
                  </a:lnTo>
                  <a:lnTo>
                    <a:pt x="73" y="5334"/>
                  </a:lnTo>
                  <a:lnTo>
                    <a:pt x="25" y="5651"/>
                  </a:lnTo>
                  <a:lnTo>
                    <a:pt x="0" y="5968"/>
                  </a:lnTo>
                  <a:lnTo>
                    <a:pt x="0" y="6308"/>
                  </a:lnTo>
                  <a:lnTo>
                    <a:pt x="0" y="6308"/>
                  </a:lnTo>
                  <a:lnTo>
                    <a:pt x="0" y="6625"/>
                  </a:lnTo>
                  <a:lnTo>
                    <a:pt x="25" y="6942"/>
                  </a:lnTo>
                  <a:lnTo>
                    <a:pt x="73" y="7258"/>
                  </a:lnTo>
                  <a:lnTo>
                    <a:pt x="122" y="7575"/>
                  </a:lnTo>
                  <a:lnTo>
                    <a:pt x="195" y="7867"/>
                  </a:lnTo>
                  <a:lnTo>
                    <a:pt x="292" y="8184"/>
                  </a:lnTo>
                  <a:lnTo>
                    <a:pt x="390" y="8476"/>
                  </a:lnTo>
                  <a:lnTo>
                    <a:pt x="487" y="8744"/>
                  </a:lnTo>
                  <a:lnTo>
                    <a:pt x="609" y="9036"/>
                  </a:lnTo>
                  <a:lnTo>
                    <a:pt x="755" y="9304"/>
                  </a:lnTo>
                  <a:lnTo>
                    <a:pt x="901" y="9572"/>
                  </a:lnTo>
                  <a:lnTo>
                    <a:pt x="1072" y="9816"/>
                  </a:lnTo>
                  <a:lnTo>
                    <a:pt x="1437" y="10303"/>
                  </a:lnTo>
                  <a:lnTo>
                    <a:pt x="1851" y="10741"/>
                  </a:lnTo>
                  <a:lnTo>
                    <a:pt x="2290" y="11155"/>
                  </a:lnTo>
                  <a:lnTo>
                    <a:pt x="2777" y="11520"/>
                  </a:lnTo>
                  <a:lnTo>
                    <a:pt x="3020" y="11691"/>
                  </a:lnTo>
                  <a:lnTo>
                    <a:pt x="3288" y="11837"/>
                  </a:lnTo>
                  <a:lnTo>
                    <a:pt x="3556" y="11983"/>
                  </a:lnTo>
                  <a:lnTo>
                    <a:pt x="3848" y="12105"/>
                  </a:lnTo>
                  <a:lnTo>
                    <a:pt x="4141" y="12202"/>
                  </a:lnTo>
                  <a:lnTo>
                    <a:pt x="4433" y="12300"/>
                  </a:lnTo>
                  <a:lnTo>
                    <a:pt x="4725" y="12397"/>
                  </a:lnTo>
                  <a:lnTo>
                    <a:pt x="5017" y="12470"/>
                  </a:lnTo>
                  <a:lnTo>
                    <a:pt x="5334" y="12519"/>
                  </a:lnTo>
                  <a:lnTo>
                    <a:pt x="5651" y="12568"/>
                  </a:lnTo>
                  <a:lnTo>
                    <a:pt x="5967" y="12592"/>
                  </a:lnTo>
                  <a:lnTo>
                    <a:pt x="6284" y="12592"/>
                  </a:lnTo>
                  <a:lnTo>
                    <a:pt x="6284" y="12592"/>
                  </a:lnTo>
                  <a:lnTo>
                    <a:pt x="6625" y="12592"/>
                  </a:lnTo>
                  <a:lnTo>
                    <a:pt x="6941" y="12568"/>
                  </a:lnTo>
                  <a:lnTo>
                    <a:pt x="7258" y="12519"/>
                  </a:lnTo>
                  <a:lnTo>
                    <a:pt x="7550" y="12470"/>
                  </a:lnTo>
                  <a:lnTo>
                    <a:pt x="7867" y="12397"/>
                  </a:lnTo>
                  <a:lnTo>
                    <a:pt x="8159" y="12300"/>
                  </a:lnTo>
                  <a:lnTo>
                    <a:pt x="8451" y="12202"/>
                  </a:lnTo>
                  <a:lnTo>
                    <a:pt x="8744" y="12105"/>
                  </a:lnTo>
                  <a:lnTo>
                    <a:pt x="9012" y="11983"/>
                  </a:lnTo>
                  <a:lnTo>
                    <a:pt x="9279" y="11837"/>
                  </a:lnTo>
                  <a:lnTo>
                    <a:pt x="9547" y="11691"/>
                  </a:lnTo>
                  <a:lnTo>
                    <a:pt x="9815" y="11520"/>
                  </a:lnTo>
                  <a:lnTo>
                    <a:pt x="10302" y="11155"/>
                  </a:lnTo>
                  <a:lnTo>
                    <a:pt x="10741" y="10741"/>
                  </a:lnTo>
                  <a:lnTo>
                    <a:pt x="11155" y="10303"/>
                  </a:lnTo>
                  <a:lnTo>
                    <a:pt x="11520" y="9816"/>
                  </a:lnTo>
                  <a:lnTo>
                    <a:pt x="11666" y="9572"/>
                  </a:lnTo>
                  <a:lnTo>
                    <a:pt x="11812" y="9304"/>
                  </a:lnTo>
                  <a:lnTo>
                    <a:pt x="11958" y="9036"/>
                  </a:lnTo>
                  <a:lnTo>
                    <a:pt x="12080" y="8744"/>
                  </a:lnTo>
                  <a:lnTo>
                    <a:pt x="12202" y="8476"/>
                  </a:lnTo>
                  <a:lnTo>
                    <a:pt x="12299" y="8184"/>
                  </a:lnTo>
                  <a:lnTo>
                    <a:pt x="12397" y="7867"/>
                  </a:lnTo>
                  <a:lnTo>
                    <a:pt x="12446" y="7575"/>
                  </a:lnTo>
                  <a:lnTo>
                    <a:pt x="12519" y="7258"/>
                  </a:lnTo>
                  <a:lnTo>
                    <a:pt x="12543" y="6942"/>
                  </a:lnTo>
                  <a:lnTo>
                    <a:pt x="12567" y="6625"/>
                  </a:lnTo>
                  <a:lnTo>
                    <a:pt x="12592" y="6308"/>
                  </a:lnTo>
                  <a:lnTo>
                    <a:pt x="12592" y="6308"/>
                  </a:lnTo>
                  <a:lnTo>
                    <a:pt x="12567" y="5968"/>
                  </a:lnTo>
                  <a:lnTo>
                    <a:pt x="12543" y="5651"/>
                  </a:lnTo>
                  <a:lnTo>
                    <a:pt x="12519" y="5334"/>
                  </a:lnTo>
                  <a:lnTo>
                    <a:pt x="12446" y="5042"/>
                  </a:lnTo>
                  <a:lnTo>
                    <a:pt x="12397" y="4725"/>
                  </a:lnTo>
                  <a:lnTo>
                    <a:pt x="12299" y="4433"/>
                  </a:lnTo>
                  <a:lnTo>
                    <a:pt x="12202" y="4141"/>
                  </a:lnTo>
                  <a:lnTo>
                    <a:pt x="12080" y="3849"/>
                  </a:lnTo>
                  <a:lnTo>
                    <a:pt x="11958" y="3581"/>
                  </a:lnTo>
                  <a:lnTo>
                    <a:pt x="11812" y="3313"/>
                  </a:lnTo>
                  <a:lnTo>
                    <a:pt x="11666" y="3045"/>
                  </a:lnTo>
                  <a:lnTo>
                    <a:pt x="11520" y="2777"/>
                  </a:lnTo>
                  <a:lnTo>
                    <a:pt x="11155" y="2290"/>
                  </a:lnTo>
                  <a:lnTo>
                    <a:pt x="10741" y="1852"/>
                  </a:lnTo>
                  <a:lnTo>
                    <a:pt x="10302" y="1437"/>
                  </a:lnTo>
                  <a:lnTo>
                    <a:pt x="9815" y="1072"/>
                  </a:lnTo>
                  <a:lnTo>
                    <a:pt x="9547" y="926"/>
                  </a:lnTo>
                  <a:lnTo>
                    <a:pt x="9279" y="780"/>
                  </a:lnTo>
                  <a:lnTo>
                    <a:pt x="9012" y="634"/>
                  </a:lnTo>
                  <a:lnTo>
                    <a:pt x="8744" y="512"/>
                  </a:lnTo>
                  <a:lnTo>
                    <a:pt x="8451" y="390"/>
                  </a:lnTo>
                  <a:lnTo>
                    <a:pt x="8159" y="293"/>
                  </a:lnTo>
                  <a:lnTo>
                    <a:pt x="7867" y="220"/>
                  </a:lnTo>
                  <a:lnTo>
                    <a:pt x="7550" y="147"/>
                  </a:lnTo>
                  <a:lnTo>
                    <a:pt x="7258" y="74"/>
                  </a:lnTo>
                  <a:lnTo>
                    <a:pt x="6941" y="49"/>
                  </a:lnTo>
                  <a:lnTo>
                    <a:pt x="6625" y="25"/>
                  </a:lnTo>
                  <a:lnTo>
                    <a:pt x="6284" y="1"/>
                  </a:lnTo>
                  <a:lnTo>
                    <a:pt x="6284" y="1"/>
                  </a:lnTo>
                  <a:close/>
                </a:path>
              </a:pathLst>
            </a:custGeom>
            <a:noFill/>
            <a:ln w="19050" cap="rnd" cmpd="sng">
              <a:solidFill>
                <a:srgbClr val="18476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Shape 31"/>
            <p:cNvSpPr/>
            <p:nvPr/>
          </p:nvSpPr>
          <p:spPr>
            <a:xfrm>
              <a:off x="3988375" y="3021875"/>
              <a:ext cx="241750" cy="241750"/>
            </a:xfrm>
            <a:custGeom>
              <a:avLst/>
              <a:gdLst/>
              <a:ahLst/>
              <a:cxnLst/>
              <a:rect l="0" t="0" r="0" b="0"/>
              <a:pathLst>
                <a:path w="9670" h="9670" fill="none" extrusionOk="0">
                  <a:moveTo>
                    <a:pt x="4823" y="1"/>
                  </a:moveTo>
                  <a:lnTo>
                    <a:pt x="4823" y="1"/>
                  </a:lnTo>
                  <a:lnTo>
                    <a:pt x="4336" y="25"/>
                  </a:lnTo>
                  <a:lnTo>
                    <a:pt x="3849" y="98"/>
                  </a:lnTo>
                  <a:lnTo>
                    <a:pt x="3386" y="220"/>
                  </a:lnTo>
                  <a:lnTo>
                    <a:pt x="2947" y="391"/>
                  </a:lnTo>
                  <a:lnTo>
                    <a:pt x="2533" y="585"/>
                  </a:lnTo>
                  <a:lnTo>
                    <a:pt x="2144" y="829"/>
                  </a:lnTo>
                  <a:lnTo>
                    <a:pt x="1754" y="1121"/>
                  </a:lnTo>
                  <a:lnTo>
                    <a:pt x="1413" y="1438"/>
                  </a:lnTo>
                  <a:lnTo>
                    <a:pt x="1096" y="1779"/>
                  </a:lnTo>
                  <a:lnTo>
                    <a:pt x="829" y="2144"/>
                  </a:lnTo>
                  <a:lnTo>
                    <a:pt x="585" y="2534"/>
                  </a:lnTo>
                  <a:lnTo>
                    <a:pt x="390" y="2972"/>
                  </a:lnTo>
                  <a:lnTo>
                    <a:pt x="220" y="3411"/>
                  </a:lnTo>
                  <a:lnTo>
                    <a:pt x="98" y="3873"/>
                  </a:lnTo>
                  <a:lnTo>
                    <a:pt x="25" y="4336"/>
                  </a:lnTo>
                  <a:lnTo>
                    <a:pt x="1" y="4847"/>
                  </a:lnTo>
                  <a:lnTo>
                    <a:pt x="1" y="4847"/>
                  </a:lnTo>
                  <a:lnTo>
                    <a:pt x="25" y="5335"/>
                  </a:lnTo>
                  <a:lnTo>
                    <a:pt x="98" y="5822"/>
                  </a:lnTo>
                  <a:lnTo>
                    <a:pt x="220" y="6284"/>
                  </a:lnTo>
                  <a:lnTo>
                    <a:pt x="390" y="6723"/>
                  </a:lnTo>
                  <a:lnTo>
                    <a:pt x="585" y="7137"/>
                  </a:lnTo>
                  <a:lnTo>
                    <a:pt x="829" y="7527"/>
                  </a:lnTo>
                  <a:lnTo>
                    <a:pt x="1096" y="7916"/>
                  </a:lnTo>
                  <a:lnTo>
                    <a:pt x="1413" y="8257"/>
                  </a:lnTo>
                  <a:lnTo>
                    <a:pt x="1754" y="8574"/>
                  </a:lnTo>
                  <a:lnTo>
                    <a:pt x="2144" y="8842"/>
                  </a:lnTo>
                  <a:lnTo>
                    <a:pt x="2533" y="9085"/>
                  </a:lnTo>
                  <a:lnTo>
                    <a:pt x="2947" y="9280"/>
                  </a:lnTo>
                  <a:lnTo>
                    <a:pt x="3386" y="9451"/>
                  </a:lnTo>
                  <a:lnTo>
                    <a:pt x="3849" y="9572"/>
                  </a:lnTo>
                  <a:lnTo>
                    <a:pt x="4336" y="9645"/>
                  </a:lnTo>
                  <a:lnTo>
                    <a:pt x="4823" y="9670"/>
                  </a:lnTo>
                  <a:lnTo>
                    <a:pt x="4823" y="9670"/>
                  </a:lnTo>
                  <a:lnTo>
                    <a:pt x="5334" y="9645"/>
                  </a:lnTo>
                  <a:lnTo>
                    <a:pt x="5797" y="9572"/>
                  </a:lnTo>
                  <a:lnTo>
                    <a:pt x="6260" y="9451"/>
                  </a:lnTo>
                  <a:lnTo>
                    <a:pt x="6698" y="9280"/>
                  </a:lnTo>
                  <a:lnTo>
                    <a:pt x="7136" y="9085"/>
                  </a:lnTo>
                  <a:lnTo>
                    <a:pt x="7526" y="8842"/>
                  </a:lnTo>
                  <a:lnTo>
                    <a:pt x="7892" y="8574"/>
                  </a:lnTo>
                  <a:lnTo>
                    <a:pt x="8232" y="8257"/>
                  </a:lnTo>
                  <a:lnTo>
                    <a:pt x="8549" y="7916"/>
                  </a:lnTo>
                  <a:lnTo>
                    <a:pt x="8841" y="7527"/>
                  </a:lnTo>
                  <a:lnTo>
                    <a:pt x="9085" y="7137"/>
                  </a:lnTo>
                  <a:lnTo>
                    <a:pt x="9280" y="6723"/>
                  </a:lnTo>
                  <a:lnTo>
                    <a:pt x="9450" y="6284"/>
                  </a:lnTo>
                  <a:lnTo>
                    <a:pt x="9572" y="5822"/>
                  </a:lnTo>
                  <a:lnTo>
                    <a:pt x="9645" y="5335"/>
                  </a:lnTo>
                  <a:lnTo>
                    <a:pt x="9669" y="4847"/>
                  </a:lnTo>
                  <a:lnTo>
                    <a:pt x="9669" y="4847"/>
                  </a:lnTo>
                  <a:lnTo>
                    <a:pt x="9645" y="4336"/>
                  </a:lnTo>
                  <a:lnTo>
                    <a:pt x="9572" y="3873"/>
                  </a:lnTo>
                  <a:lnTo>
                    <a:pt x="9450" y="3411"/>
                  </a:lnTo>
                  <a:lnTo>
                    <a:pt x="9280" y="2972"/>
                  </a:lnTo>
                  <a:lnTo>
                    <a:pt x="9085" y="2534"/>
                  </a:lnTo>
                  <a:lnTo>
                    <a:pt x="8841" y="2144"/>
                  </a:lnTo>
                  <a:lnTo>
                    <a:pt x="8549" y="1779"/>
                  </a:lnTo>
                  <a:lnTo>
                    <a:pt x="8232" y="1438"/>
                  </a:lnTo>
                  <a:lnTo>
                    <a:pt x="7892" y="1121"/>
                  </a:lnTo>
                  <a:lnTo>
                    <a:pt x="7526" y="829"/>
                  </a:lnTo>
                  <a:lnTo>
                    <a:pt x="7136" y="585"/>
                  </a:lnTo>
                  <a:lnTo>
                    <a:pt x="6698" y="391"/>
                  </a:lnTo>
                  <a:lnTo>
                    <a:pt x="6260" y="220"/>
                  </a:lnTo>
                  <a:lnTo>
                    <a:pt x="5797" y="98"/>
                  </a:lnTo>
                  <a:lnTo>
                    <a:pt x="5334" y="25"/>
                  </a:lnTo>
                  <a:lnTo>
                    <a:pt x="4823" y="1"/>
                  </a:lnTo>
                  <a:lnTo>
                    <a:pt x="4823" y="1"/>
                  </a:lnTo>
                </a:path>
              </a:pathLst>
            </a:custGeom>
            <a:noFill/>
            <a:ln w="19050" cap="rnd" cmpd="sng">
              <a:solidFill>
                <a:srgbClr val="18476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Shape 32"/>
            <p:cNvSpPr/>
            <p:nvPr/>
          </p:nvSpPr>
          <p:spPr>
            <a:xfrm>
              <a:off x="4024300" y="3058425"/>
              <a:ext cx="84650" cy="84650"/>
            </a:xfrm>
            <a:custGeom>
              <a:avLst/>
              <a:gdLst/>
              <a:ahLst/>
              <a:cxnLst/>
              <a:rect l="0" t="0" r="0" b="0"/>
              <a:pathLst>
                <a:path w="3386" h="3386" fill="none" extrusionOk="0">
                  <a:moveTo>
                    <a:pt x="0" y="3385"/>
                  </a:moveTo>
                  <a:lnTo>
                    <a:pt x="0" y="3385"/>
                  </a:lnTo>
                  <a:lnTo>
                    <a:pt x="25" y="3020"/>
                  </a:lnTo>
                  <a:lnTo>
                    <a:pt x="74" y="2704"/>
                  </a:lnTo>
                  <a:lnTo>
                    <a:pt x="147" y="2363"/>
                  </a:lnTo>
                  <a:lnTo>
                    <a:pt x="268" y="2070"/>
                  </a:lnTo>
                  <a:lnTo>
                    <a:pt x="414" y="1754"/>
                  </a:lnTo>
                  <a:lnTo>
                    <a:pt x="585" y="1486"/>
                  </a:lnTo>
                  <a:lnTo>
                    <a:pt x="780" y="1218"/>
                  </a:lnTo>
                  <a:lnTo>
                    <a:pt x="999" y="974"/>
                  </a:lnTo>
                  <a:lnTo>
                    <a:pt x="1243" y="755"/>
                  </a:lnTo>
                  <a:lnTo>
                    <a:pt x="1510" y="560"/>
                  </a:lnTo>
                  <a:lnTo>
                    <a:pt x="1778" y="390"/>
                  </a:lnTo>
                  <a:lnTo>
                    <a:pt x="2071" y="244"/>
                  </a:lnTo>
                  <a:lnTo>
                    <a:pt x="2387" y="146"/>
                  </a:lnTo>
                  <a:lnTo>
                    <a:pt x="2704" y="49"/>
                  </a:lnTo>
                  <a:lnTo>
                    <a:pt x="3045" y="0"/>
                  </a:lnTo>
                  <a:lnTo>
                    <a:pt x="3386" y="0"/>
                  </a:lnTo>
                </a:path>
              </a:pathLst>
            </a:custGeom>
            <a:noFill/>
            <a:ln w="19050" cap="rnd" cmpd="sng">
              <a:solidFill>
                <a:srgbClr val="18476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Shape 33"/>
            <p:cNvSpPr/>
            <p:nvPr/>
          </p:nvSpPr>
          <p:spPr>
            <a:xfrm>
              <a:off x="4205750" y="3248375"/>
              <a:ext cx="154050" cy="153475"/>
            </a:xfrm>
            <a:custGeom>
              <a:avLst/>
              <a:gdLst/>
              <a:ahLst/>
              <a:cxnLst/>
              <a:rect l="0" t="0" r="0" b="0"/>
              <a:pathLst>
                <a:path w="6162" h="6139" fill="none" extrusionOk="0">
                  <a:moveTo>
                    <a:pt x="0" y="1024"/>
                  </a:moveTo>
                  <a:lnTo>
                    <a:pt x="4969" y="5992"/>
                  </a:lnTo>
                  <a:lnTo>
                    <a:pt x="4969" y="5992"/>
                  </a:lnTo>
                  <a:lnTo>
                    <a:pt x="5042" y="6041"/>
                  </a:lnTo>
                  <a:lnTo>
                    <a:pt x="5115" y="6090"/>
                  </a:lnTo>
                  <a:lnTo>
                    <a:pt x="5212" y="6114"/>
                  </a:lnTo>
                  <a:lnTo>
                    <a:pt x="5310" y="6138"/>
                  </a:lnTo>
                  <a:lnTo>
                    <a:pt x="5407" y="6114"/>
                  </a:lnTo>
                  <a:lnTo>
                    <a:pt x="5480" y="6090"/>
                  </a:lnTo>
                  <a:lnTo>
                    <a:pt x="5577" y="6041"/>
                  </a:lnTo>
                  <a:lnTo>
                    <a:pt x="5651" y="5992"/>
                  </a:lnTo>
                  <a:lnTo>
                    <a:pt x="6016" y="5627"/>
                  </a:lnTo>
                  <a:lnTo>
                    <a:pt x="6016" y="5627"/>
                  </a:lnTo>
                  <a:lnTo>
                    <a:pt x="6089" y="5554"/>
                  </a:lnTo>
                  <a:lnTo>
                    <a:pt x="6138" y="5456"/>
                  </a:lnTo>
                  <a:lnTo>
                    <a:pt x="6162" y="5359"/>
                  </a:lnTo>
                  <a:lnTo>
                    <a:pt x="6162" y="5286"/>
                  </a:lnTo>
                  <a:lnTo>
                    <a:pt x="6162" y="5188"/>
                  </a:lnTo>
                  <a:lnTo>
                    <a:pt x="6138" y="5091"/>
                  </a:lnTo>
                  <a:lnTo>
                    <a:pt x="6089" y="5018"/>
                  </a:lnTo>
                  <a:lnTo>
                    <a:pt x="6016" y="4921"/>
                  </a:lnTo>
                  <a:lnTo>
                    <a:pt x="1072" y="1"/>
                  </a:lnTo>
                </a:path>
              </a:pathLst>
            </a:custGeom>
            <a:noFill/>
            <a:ln w="19050" cap="rnd" cmpd="sng">
              <a:solidFill>
                <a:srgbClr val="18476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4" name="Shape 34"/>
          <p:cNvSpPr/>
          <p:nvPr/>
        </p:nvSpPr>
        <p:spPr>
          <a:xfrm rot="10800000" flipH="1">
            <a:off x="5010533" y="4576648"/>
            <a:ext cx="1032900" cy="894600"/>
          </a:xfrm>
          <a:prstGeom prst="hexagon">
            <a:avLst>
              <a:gd name="adj" fmla="val 28678"/>
              <a:gd name="vf" fmla="val 115470"/>
            </a:avLst>
          </a:prstGeom>
          <a:noFill/>
          <a:ln w="19050" cap="flat" cmpd="sng">
            <a:solidFill>
              <a:srgbClr val="18476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" name="Shape 35"/>
          <p:cNvSpPr/>
          <p:nvPr/>
        </p:nvSpPr>
        <p:spPr>
          <a:xfrm rot="10800000" flipH="1">
            <a:off x="5133679" y="4056450"/>
            <a:ext cx="540000" cy="467400"/>
          </a:xfrm>
          <a:prstGeom prst="hexagon">
            <a:avLst>
              <a:gd name="adj" fmla="val 28678"/>
              <a:gd name="vf" fmla="val 115470"/>
            </a:avLst>
          </a:prstGeom>
          <a:solidFill>
            <a:srgbClr val="3292E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Shape 36"/>
          <p:cNvSpPr/>
          <p:nvPr/>
        </p:nvSpPr>
        <p:spPr>
          <a:xfrm rot="10800000" flipH="1">
            <a:off x="3101709" y="3629719"/>
            <a:ext cx="1032900" cy="894000"/>
          </a:xfrm>
          <a:prstGeom prst="hexagon">
            <a:avLst>
              <a:gd name="adj" fmla="val 28678"/>
              <a:gd name="vf" fmla="val 115470"/>
            </a:avLst>
          </a:prstGeom>
          <a:solidFill>
            <a:srgbClr val="18476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Shape 37"/>
          <p:cNvSpPr/>
          <p:nvPr/>
        </p:nvSpPr>
        <p:spPr>
          <a:xfrm rot="10800000" flipH="1">
            <a:off x="3530384" y="4576662"/>
            <a:ext cx="452100" cy="391200"/>
          </a:xfrm>
          <a:prstGeom prst="hexagon">
            <a:avLst>
              <a:gd name="adj" fmla="val 28678"/>
              <a:gd name="vf" fmla="val 115470"/>
            </a:avLst>
          </a:prstGeom>
          <a:noFill/>
          <a:ln w="19050" cap="flat" cmpd="sng">
            <a:solidFill>
              <a:srgbClr val="00E1C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Shape 38"/>
          <p:cNvSpPr/>
          <p:nvPr/>
        </p:nvSpPr>
        <p:spPr>
          <a:xfrm>
            <a:off x="5370705" y="4867761"/>
            <a:ext cx="312503" cy="312484"/>
          </a:xfrm>
          <a:custGeom>
            <a:avLst/>
            <a:gdLst/>
            <a:ahLst/>
            <a:cxnLst/>
            <a:rect l="0" t="0" r="0" b="0"/>
            <a:pathLst>
              <a:path w="17000" h="16999" extrusionOk="0">
                <a:moveTo>
                  <a:pt x="8769" y="5740"/>
                </a:moveTo>
                <a:lnTo>
                  <a:pt x="9037" y="5788"/>
                </a:lnTo>
                <a:lnTo>
                  <a:pt x="9282" y="5862"/>
                </a:lnTo>
                <a:lnTo>
                  <a:pt x="9550" y="5935"/>
                </a:lnTo>
                <a:lnTo>
                  <a:pt x="9794" y="6057"/>
                </a:lnTo>
                <a:lnTo>
                  <a:pt x="10014" y="6204"/>
                </a:lnTo>
                <a:lnTo>
                  <a:pt x="10234" y="6350"/>
                </a:lnTo>
                <a:lnTo>
                  <a:pt x="10454" y="6546"/>
                </a:lnTo>
                <a:lnTo>
                  <a:pt x="10649" y="6765"/>
                </a:lnTo>
                <a:lnTo>
                  <a:pt x="10796" y="6985"/>
                </a:lnTo>
                <a:lnTo>
                  <a:pt x="10942" y="7205"/>
                </a:lnTo>
                <a:lnTo>
                  <a:pt x="11064" y="7449"/>
                </a:lnTo>
                <a:lnTo>
                  <a:pt x="11138" y="7718"/>
                </a:lnTo>
                <a:lnTo>
                  <a:pt x="11211" y="7962"/>
                </a:lnTo>
                <a:lnTo>
                  <a:pt x="11260" y="8231"/>
                </a:lnTo>
                <a:lnTo>
                  <a:pt x="11260" y="8499"/>
                </a:lnTo>
                <a:lnTo>
                  <a:pt x="11260" y="8768"/>
                </a:lnTo>
                <a:lnTo>
                  <a:pt x="11211" y="9037"/>
                </a:lnTo>
                <a:lnTo>
                  <a:pt x="11138" y="9281"/>
                </a:lnTo>
                <a:lnTo>
                  <a:pt x="11064" y="9550"/>
                </a:lnTo>
                <a:lnTo>
                  <a:pt x="10942" y="9794"/>
                </a:lnTo>
                <a:lnTo>
                  <a:pt x="10796" y="10014"/>
                </a:lnTo>
                <a:lnTo>
                  <a:pt x="10649" y="10233"/>
                </a:lnTo>
                <a:lnTo>
                  <a:pt x="10454" y="10453"/>
                </a:lnTo>
                <a:lnTo>
                  <a:pt x="10234" y="10649"/>
                </a:lnTo>
                <a:lnTo>
                  <a:pt x="10014" y="10795"/>
                </a:lnTo>
                <a:lnTo>
                  <a:pt x="9794" y="10942"/>
                </a:lnTo>
                <a:lnTo>
                  <a:pt x="9550" y="11064"/>
                </a:lnTo>
                <a:lnTo>
                  <a:pt x="9282" y="11137"/>
                </a:lnTo>
                <a:lnTo>
                  <a:pt x="9037" y="11210"/>
                </a:lnTo>
                <a:lnTo>
                  <a:pt x="8769" y="11259"/>
                </a:lnTo>
                <a:lnTo>
                  <a:pt x="8231" y="11259"/>
                </a:lnTo>
                <a:lnTo>
                  <a:pt x="7963" y="11210"/>
                </a:lnTo>
                <a:lnTo>
                  <a:pt x="7719" y="11137"/>
                </a:lnTo>
                <a:lnTo>
                  <a:pt x="7450" y="11064"/>
                </a:lnTo>
                <a:lnTo>
                  <a:pt x="7206" y="10942"/>
                </a:lnTo>
                <a:lnTo>
                  <a:pt x="6986" y="10795"/>
                </a:lnTo>
                <a:lnTo>
                  <a:pt x="6766" y="10649"/>
                </a:lnTo>
                <a:lnTo>
                  <a:pt x="6546" y="10453"/>
                </a:lnTo>
                <a:lnTo>
                  <a:pt x="6351" y="10233"/>
                </a:lnTo>
                <a:lnTo>
                  <a:pt x="6204" y="10014"/>
                </a:lnTo>
                <a:lnTo>
                  <a:pt x="6058" y="9794"/>
                </a:lnTo>
                <a:lnTo>
                  <a:pt x="5936" y="9550"/>
                </a:lnTo>
                <a:lnTo>
                  <a:pt x="5862" y="9281"/>
                </a:lnTo>
                <a:lnTo>
                  <a:pt x="5789" y="9037"/>
                </a:lnTo>
                <a:lnTo>
                  <a:pt x="5740" y="8768"/>
                </a:lnTo>
                <a:lnTo>
                  <a:pt x="5740" y="8499"/>
                </a:lnTo>
                <a:lnTo>
                  <a:pt x="5740" y="8231"/>
                </a:lnTo>
                <a:lnTo>
                  <a:pt x="5789" y="7962"/>
                </a:lnTo>
                <a:lnTo>
                  <a:pt x="5862" y="7718"/>
                </a:lnTo>
                <a:lnTo>
                  <a:pt x="5936" y="7449"/>
                </a:lnTo>
                <a:lnTo>
                  <a:pt x="6058" y="7205"/>
                </a:lnTo>
                <a:lnTo>
                  <a:pt x="6204" y="6985"/>
                </a:lnTo>
                <a:lnTo>
                  <a:pt x="6351" y="6765"/>
                </a:lnTo>
                <a:lnTo>
                  <a:pt x="6546" y="6546"/>
                </a:lnTo>
                <a:lnTo>
                  <a:pt x="6766" y="6350"/>
                </a:lnTo>
                <a:lnTo>
                  <a:pt x="6986" y="6204"/>
                </a:lnTo>
                <a:lnTo>
                  <a:pt x="7206" y="6057"/>
                </a:lnTo>
                <a:lnTo>
                  <a:pt x="7450" y="5935"/>
                </a:lnTo>
                <a:lnTo>
                  <a:pt x="7719" y="5862"/>
                </a:lnTo>
                <a:lnTo>
                  <a:pt x="7963" y="5788"/>
                </a:lnTo>
                <a:lnTo>
                  <a:pt x="8231" y="5740"/>
                </a:lnTo>
                <a:close/>
                <a:moveTo>
                  <a:pt x="7914" y="0"/>
                </a:moveTo>
                <a:lnTo>
                  <a:pt x="7743" y="25"/>
                </a:lnTo>
                <a:lnTo>
                  <a:pt x="7596" y="73"/>
                </a:lnTo>
                <a:lnTo>
                  <a:pt x="7474" y="147"/>
                </a:lnTo>
                <a:lnTo>
                  <a:pt x="7328" y="244"/>
                </a:lnTo>
                <a:lnTo>
                  <a:pt x="7230" y="342"/>
                </a:lnTo>
                <a:lnTo>
                  <a:pt x="7132" y="489"/>
                </a:lnTo>
                <a:lnTo>
                  <a:pt x="7084" y="635"/>
                </a:lnTo>
                <a:lnTo>
                  <a:pt x="7035" y="782"/>
                </a:lnTo>
                <a:lnTo>
                  <a:pt x="6839" y="2540"/>
                </a:lnTo>
                <a:lnTo>
                  <a:pt x="6497" y="2638"/>
                </a:lnTo>
                <a:lnTo>
                  <a:pt x="6131" y="2784"/>
                </a:lnTo>
                <a:lnTo>
                  <a:pt x="5789" y="2931"/>
                </a:lnTo>
                <a:lnTo>
                  <a:pt x="5447" y="3102"/>
                </a:lnTo>
                <a:lnTo>
                  <a:pt x="4079" y="2027"/>
                </a:lnTo>
                <a:lnTo>
                  <a:pt x="3933" y="1930"/>
                </a:lnTo>
                <a:lnTo>
                  <a:pt x="3786" y="1881"/>
                </a:lnTo>
                <a:lnTo>
                  <a:pt x="3640" y="1832"/>
                </a:lnTo>
                <a:lnTo>
                  <a:pt x="3493" y="1832"/>
                </a:lnTo>
                <a:lnTo>
                  <a:pt x="3322" y="1856"/>
                </a:lnTo>
                <a:lnTo>
                  <a:pt x="3176" y="1905"/>
                </a:lnTo>
                <a:lnTo>
                  <a:pt x="3029" y="1978"/>
                </a:lnTo>
                <a:lnTo>
                  <a:pt x="2907" y="2076"/>
                </a:lnTo>
                <a:lnTo>
                  <a:pt x="2077" y="2907"/>
                </a:lnTo>
                <a:lnTo>
                  <a:pt x="1979" y="3029"/>
                </a:lnTo>
                <a:lnTo>
                  <a:pt x="1906" y="3175"/>
                </a:lnTo>
                <a:lnTo>
                  <a:pt x="1857" y="3322"/>
                </a:lnTo>
                <a:lnTo>
                  <a:pt x="1833" y="3493"/>
                </a:lnTo>
                <a:lnTo>
                  <a:pt x="1833" y="3639"/>
                </a:lnTo>
                <a:lnTo>
                  <a:pt x="1881" y="3786"/>
                </a:lnTo>
                <a:lnTo>
                  <a:pt x="1930" y="3932"/>
                </a:lnTo>
                <a:lnTo>
                  <a:pt x="2028" y="4079"/>
                </a:lnTo>
                <a:lnTo>
                  <a:pt x="3103" y="5447"/>
                </a:lnTo>
                <a:lnTo>
                  <a:pt x="2932" y="5788"/>
                </a:lnTo>
                <a:lnTo>
                  <a:pt x="2785" y="6130"/>
                </a:lnTo>
                <a:lnTo>
                  <a:pt x="2639" y="6497"/>
                </a:lnTo>
                <a:lnTo>
                  <a:pt x="2541" y="6839"/>
                </a:lnTo>
                <a:lnTo>
                  <a:pt x="782" y="7034"/>
                </a:lnTo>
                <a:lnTo>
                  <a:pt x="636" y="7083"/>
                </a:lnTo>
                <a:lnTo>
                  <a:pt x="489" y="7132"/>
                </a:lnTo>
                <a:lnTo>
                  <a:pt x="343" y="7229"/>
                </a:lnTo>
                <a:lnTo>
                  <a:pt x="245" y="7327"/>
                </a:lnTo>
                <a:lnTo>
                  <a:pt x="147" y="7474"/>
                </a:lnTo>
                <a:lnTo>
                  <a:pt x="74" y="7596"/>
                </a:lnTo>
                <a:lnTo>
                  <a:pt x="25" y="7742"/>
                </a:lnTo>
                <a:lnTo>
                  <a:pt x="1" y="7913"/>
                </a:lnTo>
                <a:lnTo>
                  <a:pt x="1" y="9086"/>
                </a:lnTo>
                <a:lnTo>
                  <a:pt x="25" y="9257"/>
                </a:lnTo>
                <a:lnTo>
                  <a:pt x="74" y="9403"/>
                </a:lnTo>
                <a:lnTo>
                  <a:pt x="147" y="9525"/>
                </a:lnTo>
                <a:lnTo>
                  <a:pt x="245" y="9672"/>
                </a:lnTo>
                <a:lnTo>
                  <a:pt x="343" y="9769"/>
                </a:lnTo>
                <a:lnTo>
                  <a:pt x="489" y="9867"/>
                </a:lnTo>
                <a:lnTo>
                  <a:pt x="636" y="9916"/>
                </a:lnTo>
                <a:lnTo>
                  <a:pt x="782" y="9965"/>
                </a:lnTo>
                <a:lnTo>
                  <a:pt x="2541" y="10160"/>
                </a:lnTo>
                <a:lnTo>
                  <a:pt x="2639" y="10502"/>
                </a:lnTo>
                <a:lnTo>
                  <a:pt x="2785" y="10868"/>
                </a:lnTo>
                <a:lnTo>
                  <a:pt x="2932" y="11210"/>
                </a:lnTo>
                <a:lnTo>
                  <a:pt x="3103" y="11552"/>
                </a:lnTo>
                <a:lnTo>
                  <a:pt x="2028" y="12920"/>
                </a:lnTo>
                <a:lnTo>
                  <a:pt x="1930" y="13067"/>
                </a:lnTo>
                <a:lnTo>
                  <a:pt x="1881" y="13213"/>
                </a:lnTo>
                <a:lnTo>
                  <a:pt x="1833" y="13360"/>
                </a:lnTo>
                <a:lnTo>
                  <a:pt x="1833" y="13506"/>
                </a:lnTo>
                <a:lnTo>
                  <a:pt x="1857" y="13677"/>
                </a:lnTo>
                <a:lnTo>
                  <a:pt x="1906" y="13824"/>
                </a:lnTo>
                <a:lnTo>
                  <a:pt x="1979" y="13970"/>
                </a:lnTo>
                <a:lnTo>
                  <a:pt x="2077" y="14092"/>
                </a:lnTo>
                <a:lnTo>
                  <a:pt x="2907" y="14923"/>
                </a:lnTo>
                <a:lnTo>
                  <a:pt x="3029" y="15020"/>
                </a:lnTo>
                <a:lnTo>
                  <a:pt x="3176" y="15094"/>
                </a:lnTo>
                <a:lnTo>
                  <a:pt x="3322" y="15142"/>
                </a:lnTo>
                <a:lnTo>
                  <a:pt x="3493" y="15167"/>
                </a:lnTo>
                <a:lnTo>
                  <a:pt x="3640" y="15167"/>
                </a:lnTo>
                <a:lnTo>
                  <a:pt x="3786" y="15118"/>
                </a:lnTo>
                <a:lnTo>
                  <a:pt x="3933" y="15069"/>
                </a:lnTo>
                <a:lnTo>
                  <a:pt x="4079" y="14996"/>
                </a:lnTo>
                <a:lnTo>
                  <a:pt x="5447" y="13897"/>
                </a:lnTo>
                <a:lnTo>
                  <a:pt x="5789" y="14068"/>
                </a:lnTo>
                <a:lnTo>
                  <a:pt x="6131" y="14214"/>
                </a:lnTo>
                <a:lnTo>
                  <a:pt x="6497" y="14361"/>
                </a:lnTo>
                <a:lnTo>
                  <a:pt x="6839" y="14459"/>
                </a:lnTo>
                <a:lnTo>
                  <a:pt x="7035" y="16217"/>
                </a:lnTo>
                <a:lnTo>
                  <a:pt x="7084" y="16364"/>
                </a:lnTo>
                <a:lnTo>
                  <a:pt x="7132" y="16510"/>
                </a:lnTo>
                <a:lnTo>
                  <a:pt x="7230" y="16657"/>
                </a:lnTo>
                <a:lnTo>
                  <a:pt x="7328" y="16754"/>
                </a:lnTo>
                <a:lnTo>
                  <a:pt x="7474" y="16852"/>
                </a:lnTo>
                <a:lnTo>
                  <a:pt x="7596" y="16925"/>
                </a:lnTo>
                <a:lnTo>
                  <a:pt x="7743" y="16974"/>
                </a:lnTo>
                <a:lnTo>
                  <a:pt x="7914" y="16999"/>
                </a:lnTo>
                <a:lnTo>
                  <a:pt x="9086" y="16999"/>
                </a:lnTo>
                <a:lnTo>
                  <a:pt x="9257" y="16974"/>
                </a:lnTo>
                <a:lnTo>
                  <a:pt x="9404" y="16925"/>
                </a:lnTo>
                <a:lnTo>
                  <a:pt x="9526" y="16852"/>
                </a:lnTo>
                <a:lnTo>
                  <a:pt x="9672" y="16754"/>
                </a:lnTo>
                <a:lnTo>
                  <a:pt x="9770" y="16657"/>
                </a:lnTo>
                <a:lnTo>
                  <a:pt x="9868" y="16510"/>
                </a:lnTo>
                <a:lnTo>
                  <a:pt x="9917" y="16364"/>
                </a:lnTo>
                <a:lnTo>
                  <a:pt x="9965" y="16217"/>
                </a:lnTo>
                <a:lnTo>
                  <a:pt x="10161" y="14459"/>
                </a:lnTo>
                <a:lnTo>
                  <a:pt x="10503" y="14361"/>
                </a:lnTo>
                <a:lnTo>
                  <a:pt x="10869" y="14214"/>
                </a:lnTo>
                <a:lnTo>
                  <a:pt x="11211" y="14068"/>
                </a:lnTo>
                <a:lnTo>
                  <a:pt x="11553" y="13897"/>
                </a:lnTo>
                <a:lnTo>
                  <a:pt x="12921" y="14996"/>
                </a:lnTo>
                <a:lnTo>
                  <a:pt x="13067" y="15069"/>
                </a:lnTo>
                <a:lnTo>
                  <a:pt x="13214" y="15118"/>
                </a:lnTo>
                <a:lnTo>
                  <a:pt x="13360" y="15167"/>
                </a:lnTo>
                <a:lnTo>
                  <a:pt x="13507" y="15167"/>
                </a:lnTo>
                <a:lnTo>
                  <a:pt x="13678" y="15142"/>
                </a:lnTo>
                <a:lnTo>
                  <a:pt x="13824" y="15094"/>
                </a:lnTo>
                <a:lnTo>
                  <a:pt x="13971" y="15020"/>
                </a:lnTo>
                <a:lnTo>
                  <a:pt x="14093" y="14923"/>
                </a:lnTo>
                <a:lnTo>
                  <a:pt x="14923" y="14092"/>
                </a:lnTo>
                <a:lnTo>
                  <a:pt x="15021" y="13970"/>
                </a:lnTo>
                <a:lnTo>
                  <a:pt x="15094" y="13824"/>
                </a:lnTo>
                <a:lnTo>
                  <a:pt x="15143" y="13677"/>
                </a:lnTo>
                <a:lnTo>
                  <a:pt x="15168" y="13506"/>
                </a:lnTo>
                <a:lnTo>
                  <a:pt x="15168" y="13360"/>
                </a:lnTo>
                <a:lnTo>
                  <a:pt x="15119" y="13213"/>
                </a:lnTo>
                <a:lnTo>
                  <a:pt x="15070" y="13067"/>
                </a:lnTo>
                <a:lnTo>
                  <a:pt x="14997" y="12920"/>
                </a:lnTo>
                <a:lnTo>
                  <a:pt x="13898" y="11552"/>
                </a:lnTo>
                <a:lnTo>
                  <a:pt x="14068" y="11210"/>
                </a:lnTo>
                <a:lnTo>
                  <a:pt x="14215" y="10868"/>
                </a:lnTo>
                <a:lnTo>
                  <a:pt x="14362" y="10502"/>
                </a:lnTo>
                <a:lnTo>
                  <a:pt x="14459" y="10160"/>
                </a:lnTo>
                <a:lnTo>
                  <a:pt x="16218" y="9965"/>
                </a:lnTo>
                <a:lnTo>
                  <a:pt x="16364" y="9916"/>
                </a:lnTo>
                <a:lnTo>
                  <a:pt x="16511" y="9867"/>
                </a:lnTo>
                <a:lnTo>
                  <a:pt x="16657" y="9769"/>
                </a:lnTo>
                <a:lnTo>
                  <a:pt x="16755" y="9672"/>
                </a:lnTo>
                <a:lnTo>
                  <a:pt x="16853" y="9525"/>
                </a:lnTo>
                <a:lnTo>
                  <a:pt x="16926" y="9403"/>
                </a:lnTo>
                <a:lnTo>
                  <a:pt x="16975" y="9257"/>
                </a:lnTo>
                <a:lnTo>
                  <a:pt x="16999" y="9086"/>
                </a:lnTo>
                <a:lnTo>
                  <a:pt x="16999" y="7913"/>
                </a:lnTo>
                <a:lnTo>
                  <a:pt x="16975" y="7742"/>
                </a:lnTo>
                <a:lnTo>
                  <a:pt x="16926" y="7596"/>
                </a:lnTo>
                <a:lnTo>
                  <a:pt x="16853" y="7474"/>
                </a:lnTo>
                <a:lnTo>
                  <a:pt x="16755" y="7327"/>
                </a:lnTo>
                <a:lnTo>
                  <a:pt x="16657" y="7229"/>
                </a:lnTo>
                <a:lnTo>
                  <a:pt x="16511" y="7132"/>
                </a:lnTo>
                <a:lnTo>
                  <a:pt x="16364" y="7083"/>
                </a:lnTo>
                <a:lnTo>
                  <a:pt x="16218" y="7034"/>
                </a:lnTo>
                <a:lnTo>
                  <a:pt x="14459" y="6839"/>
                </a:lnTo>
                <a:lnTo>
                  <a:pt x="14362" y="6497"/>
                </a:lnTo>
                <a:lnTo>
                  <a:pt x="14215" y="6130"/>
                </a:lnTo>
                <a:lnTo>
                  <a:pt x="14068" y="5788"/>
                </a:lnTo>
                <a:lnTo>
                  <a:pt x="13898" y="5447"/>
                </a:lnTo>
                <a:lnTo>
                  <a:pt x="14997" y="4079"/>
                </a:lnTo>
                <a:lnTo>
                  <a:pt x="15070" y="3932"/>
                </a:lnTo>
                <a:lnTo>
                  <a:pt x="15119" y="3786"/>
                </a:lnTo>
                <a:lnTo>
                  <a:pt x="15168" y="3639"/>
                </a:lnTo>
                <a:lnTo>
                  <a:pt x="15168" y="3493"/>
                </a:lnTo>
                <a:lnTo>
                  <a:pt x="15143" y="3322"/>
                </a:lnTo>
                <a:lnTo>
                  <a:pt x="15094" y="3175"/>
                </a:lnTo>
                <a:lnTo>
                  <a:pt x="15021" y="3029"/>
                </a:lnTo>
                <a:lnTo>
                  <a:pt x="14923" y="2907"/>
                </a:lnTo>
                <a:lnTo>
                  <a:pt x="14093" y="2076"/>
                </a:lnTo>
                <a:lnTo>
                  <a:pt x="13971" y="1978"/>
                </a:lnTo>
                <a:lnTo>
                  <a:pt x="13824" y="1905"/>
                </a:lnTo>
                <a:lnTo>
                  <a:pt x="13678" y="1856"/>
                </a:lnTo>
                <a:lnTo>
                  <a:pt x="13507" y="1832"/>
                </a:lnTo>
                <a:lnTo>
                  <a:pt x="13360" y="1832"/>
                </a:lnTo>
                <a:lnTo>
                  <a:pt x="13214" y="1881"/>
                </a:lnTo>
                <a:lnTo>
                  <a:pt x="13067" y="1930"/>
                </a:lnTo>
                <a:lnTo>
                  <a:pt x="12921" y="2027"/>
                </a:lnTo>
                <a:lnTo>
                  <a:pt x="11553" y="3102"/>
                </a:lnTo>
                <a:lnTo>
                  <a:pt x="11211" y="2931"/>
                </a:lnTo>
                <a:lnTo>
                  <a:pt x="10869" y="2784"/>
                </a:lnTo>
                <a:lnTo>
                  <a:pt x="10503" y="2638"/>
                </a:lnTo>
                <a:lnTo>
                  <a:pt x="10161" y="2540"/>
                </a:lnTo>
                <a:lnTo>
                  <a:pt x="9965" y="782"/>
                </a:lnTo>
                <a:lnTo>
                  <a:pt x="9917" y="635"/>
                </a:lnTo>
                <a:lnTo>
                  <a:pt x="9868" y="489"/>
                </a:lnTo>
                <a:lnTo>
                  <a:pt x="9770" y="342"/>
                </a:lnTo>
                <a:lnTo>
                  <a:pt x="9672" y="244"/>
                </a:lnTo>
                <a:lnTo>
                  <a:pt x="9526" y="147"/>
                </a:lnTo>
                <a:lnTo>
                  <a:pt x="9404" y="73"/>
                </a:lnTo>
                <a:lnTo>
                  <a:pt x="9257" y="25"/>
                </a:lnTo>
                <a:lnTo>
                  <a:pt x="9086" y="0"/>
                </a:lnTo>
                <a:close/>
              </a:path>
            </a:pathLst>
          </a:custGeom>
          <a:solidFill>
            <a:srgbClr val="18476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9" name="Shape 39"/>
          <p:cNvGrpSpPr/>
          <p:nvPr/>
        </p:nvGrpSpPr>
        <p:grpSpPr>
          <a:xfrm>
            <a:off x="5772009" y="4056440"/>
            <a:ext cx="573943" cy="550550"/>
            <a:chOff x="5241175" y="4959100"/>
            <a:chExt cx="539775" cy="517775"/>
          </a:xfrm>
        </p:grpSpPr>
        <p:sp>
          <p:nvSpPr>
            <p:cNvPr id="40" name="Shape 40"/>
            <p:cNvSpPr/>
            <p:nvPr/>
          </p:nvSpPr>
          <p:spPr>
            <a:xfrm>
              <a:off x="5575150" y="4959100"/>
              <a:ext cx="161225" cy="178300"/>
            </a:xfrm>
            <a:custGeom>
              <a:avLst/>
              <a:gdLst/>
              <a:ahLst/>
              <a:cxnLst/>
              <a:rect l="0" t="0" r="0" b="0"/>
              <a:pathLst>
                <a:path w="6449" h="7132" extrusionOk="0">
                  <a:moveTo>
                    <a:pt x="4641" y="0"/>
                  </a:moveTo>
                  <a:lnTo>
                    <a:pt x="4470" y="25"/>
                  </a:lnTo>
                  <a:lnTo>
                    <a:pt x="4299" y="49"/>
                  </a:lnTo>
                  <a:lnTo>
                    <a:pt x="4128" y="98"/>
                  </a:lnTo>
                  <a:lnTo>
                    <a:pt x="3957" y="147"/>
                  </a:lnTo>
                  <a:lnTo>
                    <a:pt x="3786" y="220"/>
                  </a:lnTo>
                  <a:lnTo>
                    <a:pt x="3640" y="318"/>
                  </a:lnTo>
                  <a:lnTo>
                    <a:pt x="3517" y="415"/>
                  </a:lnTo>
                  <a:lnTo>
                    <a:pt x="3395" y="538"/>
                  </a:lnTo>
                  <a:lnTo>
                    <a:pt x="3273" y="660"/>
                  </a:lnTo>
                  <a:lnTo>
                    <a:pt x="3175" y="806"/>
                  </a:lnTo>
                  <a:lnTo>
                    <a:pt x="3078" y="953"/>
                  </a:lnTo>
                  <a:lnTo>
                    <a:pt x="3005" y="1099"/>
                  </a:lnTo>
                  <a:lnTo>
                    <a:pt x="2931" y="1270"/>
                  </a:lnTo>
                  <a:lnTo>
                    <a:pt x="2907" y="1441"/>
                  </a:lnTo>
                  <a:lnTo>
                    <a:pt x="2882" y="1612"/>
                  </a:lnTo>
                  <a:lnTo>
                    <a:pt x="2858" y="1808"/>
                  </a:lnTo>
                  <a:lnTo>
                    <a:pt x="2882" y="2076"/>
                  </a:lnTo>
                  <a:lnTo>
                    <a:pt x="2956" y="2345"/>
                  </a:lnTo>
                  <a:lnTo>
                    <a:pt x="3053" y="2589"/>
                  </a:lnTo>
                  <a:lnTo>
                    <a:pt x="3175" y="2809"/>
                  </a:lnTo>
                  <a:lnTo>
                    <a:pt x="0" y="6546"/>
                  </a:lnTo>
                  <a:lnTo>
                    <a:pt x="367" y="6814"/>
                  </a:lnTo>
                  <a:lnTo>
                    <a:pt x="709" y="7132"/>
                  </a:lnTo>
                  <a:lnTo>
                    <a:pt x="3884" y="3419"/>
                  </a:lnTo>
                  <a:lnTo>
                    <a:pt x="4055" y="3493"/>
                  </a:lnTo>
                  <a:lnTo>
                    <a:pt x="4250" y="3542"/>
                  </a:lnTo>
                  <a:lnTo>
                    <a:pt x="4445" y="3566"/>
                  </a:lnTo>
                  <a:lnTo>
                    <a:pt x="4641" y="3590"/>
                  </a:lnTo>
                  <a:lnTo>
                    <a:pt x="4836" y="3566"/>
                  </a:lnTo>
                  <a:lnTo>
                    <a:pt x="5007" y="3542"/>
                  </a:lnTo>
                  <a:lnTo>
                    <a:pt x="5178" y="3517"/>
                  </a:lnTo>
                  <a:lnTo>
                    <a:pt x="5349" y="3444"/>
                  </a:lnTo>
                  <a:lnTo>
                    <a:pt x="5496" y="3371"/>
                  </a:lnTo>
                  <a:lnTo>
                    <a:pt x="5642" y="3273"/>
                  </a:lnTo>
                  <a:lnTo>
                    <a:pt x="5789" y="3175"/>
                  </a:lnTo>
                  <a:lnTo>
                    <a:pt x="5911" y="3053"/>
                  </a:lnTo>
                  <a:lnTo>
                    <a:pt x="6033" y="2931"/>
                  </a:lnTo>
                  <a:lnTo>
                    <a:pt x="6131" y="2809"/>
                  </a:lnTo>
                  <a:lnTo>
                    <a:pt x="6228" y="2638"/>
                  </a:lnTo>
                  <a:lnTo>
                    <a:pt x="6302" y="2491"/>
                  </a:lnTo>
                  <a:lnTo>
                    <a:pt x="6350" y="2320"/>
                  </a:lnTo>
                  <a:lnTo>
                    <a:pt x="6399" y="2149"/>
                  </a:lnTo>
                  <a:lnTo>
                    <a:pt x="6424" y="1979"/>
                  </a:lnTo>
                  <a:lnTo>
                    <a:pt x="6448" y="1808"/>
                  </a:lnTo>
                  <a:lnTo>
                    <a:pt x="6424" y="1612"/>
                  </a:lnTo>
                  <a:lnTo>
                    <a:pt x="6399" y="1441"/>
                  </a:lnTo>
                  <a:lnTo>
                    <a:pt x="6350" y="1270"/>
                  </a:lnTo>
                  <a:lnTo>
                    <a:pt x="6302" y="1099"/>
                  </a:lnTo>
                  <a:lnTo>
                    <a:pt x="6228" y="953"/>
                  </a:lnTo>
                  <a:lnTo>
                    <a:pt x="6131" y="806"/>
                  </a:lnTo>
                  <a:lnTo>
                    <a:pt x="6033" y="660"/>
                  </a:lnTo>
                  <a:lnTo>
                    <a:pt x="5911" y="538"/>
                  </a:lnTo>
                  <a:lnTo>
                    <a:pt x="5789" y="415"/>
                  </a:lnTo>
                  <a:lnTo>
                    <a:pt x="5642" y="318"/>
                  </a:lnTo>
                  <a:lnTo>
                    <a:pt x="5496" y="220"/>
                  </a:lnTo>
                  <a:lnTo>
                    <a:pt x="5349" y="147"/>
                  </a:lnTo>
                  <a:lnTo>
                    <a:pt x="5178" y="98"/>
                  </a:lnTo>
                  <a:lnTo>
                    <a:pt x="5007" y="49"/>
                  </a:lnTo>
                  <a:lnTo>
                    <a:pt x="4836" y="25"/>
                  </a:lnTo>
                  <a:lnTo>
                    <a:pt x="4641" y="0"/>
                  </a:lnTo>
                  <a:close/>
                </a:path>
              </a:pathLst>
            </a:custGeom>
            <a:solidFill>
              <a:srgbClr val="1847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Shape 41"/>
            <p:cNvSpPr/>
            <p:nvPr/>
          </p:nvSpPr>
          <p:spPr>
            <a:xfrm>
              <a:off x="5330925" y="4985350"/>
              <a:ext cx="128250" cy="148400"/>
            </a:xfrm>
            <a:custGeom>
              <a:avLst/>
              <a:gdLst/>
              <a:ahLst/>
              <a:cxnLst/>
              <a:rect l="0" t="0" r="0" b="0"/>
              <a:pathLst>
                <a:path w="5130" h="5936" extrusionOk="0">
                  <a:moveTo>
                    <a:pt x="1563" y="0"/>
                  </a:moveTo>
                  <a:lnTo>
                    <a:pt x="1392" y="25"/>
                  </a:lnTo>
                  <a:lnTo>
                    <a:pt x="1221" y="74"/>
                  </a:lnTo>
                  <a:lnTo>
                    <a:pt x="1075" y="147"/>
                  </a:lnTo>
                  <a:lnTo>
                    <a:pt x="904" y="220"/>
                  </a:lnTo>
                  <a:lnTo>
                    <a:pt x="757" y="318"/>
                  </a:lnTo>
                  <a:lnTo>
                    <a:pt x="635" y="416"/>
                  </a:lnTo>
                  <a:lnTo>
                    <a:pt x="513" y="538"/>
                  </a:lnTo>
                  <a:lnTo>
                    <a:pt x="391" y="660"/>
                  </a:lnTo>
                  <a:lnTo>
                    <a:pt x="293" y="806"/>
                  </a:lnTo>
                  <a:lnTo>
                    <a:pt x="196" y="953"/>
                  </a:lnTo>
                  <a:lnTo>
                    <a:pt x="122" y="1099"/>
                  </a:lnTo>
                  <a:lnTo>
                    <a:pt x="74" y="1270"/>
                  </a:lnTo>
                  <a:lnTo>
                    <a:pt x="25" y="1466"/>
                  </a:lnTo>
                  <a:lnTo>
                    <a:pt x="0" y="1637"/>
                  </a:lnTo>
                  <a:lnTo>
                    <a:pt x="0" y="1808"/>
                  </a:lnTo>
                  <a:lnTo>
                    <a:pt x="0" y="2003"/>
                  </a:lnTo>
                  <a:lnTo>
                    <a:pt x="25" y="2174"/>
                  </a:lnTo>
                  <a:lnTo>
                    <a:pt x="74" y="2345"/>
                  </a:lnTo>
                  <a:lnTo>
                    <a:pt x="147" y="2492"/>
                  </a:lnTo>
                  <a:lnTo>
                    <a:pt x="220" y="2663"/>
                  </a:lnTo>
                  <a:lnTo>
                    <a:pt x="318" y="2785"/>
                  </a:lnTo>
                  <a:lnTo>
                    <a:pt x="415" y="2931"/>
                  </a:lnTo>
                  <a:lnTo>
                    <a:pt x="538" y="3053"/>
                  </a:lnTo>
                  <a:lnTo>
                    <a:pt x="660" y="3175"/>
                  </a:lnTo>
                  <a:lnTo>
                    <a:pt x="806" y="3273"/>
                  </a:lnTo>
                  <a:lnTo>
                    <a:pt x="953" y="3371"/>
                  </a:lnTo>
                  <a:lnTo>
                    <a:pt x="1099" y="3444"/>
                  </a:lnTo>
                  <a:lnTo>
                    <a:pt x="1270" y="3493"/>
                  </a:lnTo>
                  <a:lnTo>
                    <a:pt x="1466" y="3542"/>
                  </a:lnTo>
                  <a:lnTo>
                    <a:pt x="1710" y="3566"/>
                  </a:lnTo>
                  <a:lnTo>
                    <a:pt x="1979" y="3566"/>
                  </a:lnTo>
                  <a:lnTo>
                    <a:pt x="2223" y="3517"/>
                  </a:lnTo>
                  <a:lnTo>
                    <a:pt x="2467" y="3444"/>
                  </a:lnTo>
                  <a:lnTo>
                    <a:pt x="4396" y="5935"/>
                  </a:lnTo>
                  <a:lnTo>
                    <a:pt x="4738" y="5642"/>
                  </a:lnTo>
                  <a:lnTo>
                    <a:pt x="5129" y="5374"/>
                  </a:lnTo>
                  <a:lnTo>
                    <a:pt x="3200" y="2858"/>
                  </a:lnTo>
                  <a:lnTo>
                    <a:pt x="3322" y="2687"/>
                  </a:lnTo>
                  <a:lnTo>
                    <a:pt x="3419" y="2516"/>
                  </a:lnTo>
                  <a:lnTo>
                    <a:pt x="3493" y="2321"/>
                  </a:lnTo>
                  <a:lnTo>
                    <a:pt x="3542" y="2101"/>
                  </a:lnTo>
                  <a:lnTo>
                    <a:pt x="3566" y="1930"/>
                  </a:lnTo>
                  <a:lnTo>
                    <a:pt x="3566" y="1734"/>
                  </a:lnTo>
                  <a:lnTo>
                    <a:pt x="3566" y="1564"/>
                  </a:lnTo>
                  <a:lnTo>
                    <a:pt x="3517" y="1393"/>
                  </a:lnTo>
                  <a:lnTo>
                    <a:pt x="3468" y="1222"/>
                  </a:lnTo>
                  <a:lnTo>
                    <a:pt x="3419" y="1075"/>
                  </a:lnTo>
                  <a:lnTo>
                    <a:pt x="3346" y="904"/>
                  </a:lnTo>
                  <a:lnTo>
                    <a:pt x="3249" y="758"/>
                  </a:lnTo>
                  <a:lnTo>
                    <a:pt x="3151" y="635"/>
                  </a:lnTo>
                  <a:lnTo>
                    <a:pt x="3029" y="513"/>
                  </a:lnTo>
                  <a:lnTo>
                    <a:pt x="2907" y="391"/>
                  </a:lnTo>
                  <a:lnTo>
                    <a:pt x="2760" y="294"/>
                  </a:lnTo>
                  <a:lnTo>
                    <a:pt x="2614" y="196"/>
                  </a:lnTo>
                  <a:lnTo>
                    <a:pt x="2443" y="123"/>
                  </a:lnTo>
                  <a:lnTo>
                    <a:pt x="2272" y="74"/>
                  </a:lnTo>
                  <a:lnTo>
                    <a:pt x="2101" y="25"/>
                  </a:lnTo>
                  <a:lnTo>
                    <a:pt x="1930" y="0"/>
                  </a:lnTo>
                  <a:close/>
                </a:path>
              </a:pathLst>
            </a:custGeom>
            <a:solidFill>
              <a:srgbClr val="1847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Shape 42"/>
            <p:cNvSpPr/>
            <p:nvPr/>
          </p:nvSpPr>
          <p:spPr>
            <a:xfrm>
              <a:off x="5241175" y="5241175"/>
              <a:ext cx="180125" cy="109325"/>
            </a:xfrm>
            <a:custGeom>
              <a:avLst/>
              <a:gdLst/>
              <a:ahLst/>
              <a:cxnLst/>
              <a:rect l="0" t="0" r="0" b="0"/>
              <a:pathLst>
                <a:path w="7205" h="4373" extrusionOk="0">
                  <a:moveTo>
                    <a:pt x="6839" y="1"/>
                  </a:moveTo>
                  <a:lnTo>
                    <a:pt x="3224" y="1491"/>
                  </a:lnTo>
                  <a:lnTo>
                    <a:pt x="3102" y="1368"/>
                  </a:lnTo>
                  <a:lnTo>
                    <a:pt x="2980" y="1246"/>
                  </a:lnTo>
                  <a:lnTo>
                    <a:pt x="2858" y="1124"/>
                  </a:lnTo>
                  <a:lnTo>
                    <a:pt x="2687" y="1026"/>
                  </a:lnTo>
                  <a:lnTo>
                    <a:pt x="2540" y="953"/>
                  </a:lnTo>
                  <a:lnTo>
                    <a:pt x="2369" y="880"/>
                  </a:lnTo>
                  <a:lnTo>
                    <a:pt x="2198" y="831"/>
                  </a:lnTo>
                  <a:lnTo>
                    <a:pt x="2027" y="807"/>
                  </a:lnTo>
                  <a:lnTo>
                    <a:pt x="1856" y="782"/>
                  </a:lnTo>
                  <a:lnTo>
                    <a:pt x="1685" y="807"/>
                  </a:lnTo>
                  <a:lnTo>
                    <a:pt x="1514" y="807"/>
                  </a:lnTo>
                  <a:lnTo>
                    <a:pt x="1343" y="856"/>
                  </a:lnTo>
                  <a:lnTo>
                    <a:pt x="1172" y="904"/>
                  </a:lnTo>
                  <a:lnTo>
                    <a:pt x="1026" y="978"/>
                  </a:lnTo>
                  <a:lnTo>
                    <a:pt x="879" y="1051"/>
                  </a:lnTo>
                  <a:lnTo>
                    <a:pt x="733" y="1149"/>
                  </a:lnTo>
                  <a:lnTo>
                    <a:pt x="586" y="1271"/>
                  </a:lnTo>
                  <a:lnTo>
                    <a:pt x="464" y="1393"/>
                  </a:lnTo>
                  <a:lnTo>
                    <a:pt x="342" y="1515"/>
                  </a:lnTo>
                  <a:lnTo>
                    <a:pt x="244" y="1686"/>
                  </a:lnTo>
                  <a:lnTo>
                    <a:pt x="171" y="1832"/>
                  </a:lnTo>
                  <a:lnTo>
                    <a:pt x="98" y="2003"/>
                  </a:lnTo>
                  <a:lnTo>
                    <a:pt x="49" y="2174"/>
                  </a:lnTo>
                  <a:lnTo>
                    <a:pt x="25" y="2345"/>
                  </a:lnTo>
                  <a:lnTo>
                    <a:pt x="0" y="2516"/>
                  </a:lnTo>
                  <a:lnTo>
                    <a:pt x="0" y="2687"/>
                  </a:lnTo>
                  <a:lnTo>
                    <a:pt x="25" y="2858"/>
                  </a:lnTo>
                  <a:lnTo>
                    <a:pt x="73" y="3029"/>
                  </a:lnTo>
                  <a:lnTo>
                    <a:pt x="122" y="3200"/>
                  </a:lnTo>
                  <a:lnTo>
                    <a:pt x="195" y="3347"/>
                  </a:lnTo>
                  <a:lnTo>
                    <a:pt x="269" y="3518"/>
                  </a:lnTo>
                  <a:lnTo>
                    <a:pt x="366" y="3640"/>
                  </a:lnTo>
                  <a:lnTo>
                    <a:pt x="464" y="3786"/>
                  </a:lnTo>
                  <a:lnTo>
                    <a:pt x="611" y="3908"/>
                  </a:lnTo>
                  <a:lnTo>
                    <a:pt x="733" y="4031"/>
                  </a:lnTo>
                  <a:lnTo>
                    <a:pt x="904" y="4128"/>
                  </a:lnTo>
                  <a:lnTo>
                    <a:pt x="1050" y="4201"/>
                  </a:lnTo>
                  <a:lnTo>
                    <a:pt x="1221" y="4275"/>
                  </a:lnTo>
                  <a:lnTo>
                    <a:pt x="1392" y="4324"/>
                  </a:lnTo>
                  <a:lnTo>
                    <a:pt x="1563" y="4348"/>
                  </a:lnTo>
                  <a:lnTo>
                    <a:pt x="1734" y="4372"/>
                  </a:lnTo>
                  <a:lnTo>
                    <a:pt x="1905" y="4372"/>
                  </a:lnTo>
                  <a:lnTo>
                    <a:pt x="2076" y="4348"/>
                  </a:lnTo>
                  <a:lnTo>
                    <a:pt x="2247" y="4299"/>
                  </a:lnTo>
                  <a:lnTo>
                    <a:pt x="2418" y="4250"/>
                  </a:lnTo>
                  <a:lnTo>
                    <a:pt x="2565" y="4201"/>
                  </a:lnTo>
                  <a:lnTo>
                    <a:pt x="2711" y="4104"/>
                  </a:lnTo>
                  <a:lnTo>
                    <a:pt x="2858" y="4006"/>
                  </a:lnTo>
                  <a:lnTo>
                    <a:pt x="3004" y="3908"/>
                  </a:lnTo>
                  <a:lnTo>
                    <a:pt x="3126" y="3786"/>
                  </a:lnTo>
                  <a:lnTo>
                    <a:pt x="3248" y="3640"/>
                  </a:lnTo>
                  <a:lnTo>
                    <a:pt x="3346" y="3493"/>
                  </a:lnTo>
                  <a:lnTo>
                    <a:pt x="3468" y="3200"/>
                  </a:lnTo>
                  <a:lnTo>
                    <a:pt x="3541" y="2931"/>
                  </a:lnTo>
                  <a:lnTo>
                    <a:pt x="3590" y="2638"/>
                  </a:lnTo>
                  <a:lnTo>
                    <a:pt x="3566" y="2345"/>
                  </a:lnTo>
                  <a:lnTo>
                    <a:pt x="7205" y="856"/>
                  </a:lnTo>
                  <a:lnTo>
                    <a:pt x="6985" y="440"/>
                  </a:lnTo>
                  <a:lnTo>
                    <a:pt x="6839" y="1"/>
                  </a:lnTo>
                  <a:close/>
                </a:path>
              </a:pathLst>
            </a:custGeom>
            <a:solidFill>
              <a:srgbClr val="1847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Shape 43"/>
            <p:cNvSpPr/>
            <p:nvPr/>
          </p:nvSpPr>
          <p:spPr>
            <a:xfrm>
              <a:off x="5461575" y="5316900"/>
              <a:ext cx="89175" cy="159975"/>
            </a:xfrm>
            <a:custGeom>
              <a:avLst/>
              <a:gdLst/>
              <a:ahLst/>
              <a:cxnLst/>
              <a:rect l="0" t="0" r="0" b="0"/>
              <a:pathLst>
                <a:path w="3567" h="6399" extrusionOk="0">
                  <a:moveTo>
                    <a:pt x="1491" y="0"/>
                  </a:moveTo>
                  <a:lnTo>
                    <a:pt x="1393" y="2858"/>
                  </a:lnTo>
                  <a:lnTo>
                    <a:pt x="1198" y="2907"/>
                  </a:lnTo>
                  <a:lnTo>
                    <a:pt x="1002" y="3004"/>
                  </a:lnTo>
                  <a:lnTo>
                    <a:pt x="807" y="3102"/>
                  </a:lnTo>
                  <a:lnTo>
                    <a:pt x="636" y="3224"/>
                  </a:lnTo>
                  <a:lnTo>
                    <a:pt x="489" y="3346"/>
                  </a:lnTo>
                  <a:lnTo>
                    <a:pt x="392" y="3493"/>
                  </a:lnTo>
                  <a:lnTo>
                    <a:pt x="269" y="3639"/>
                  </a:lnTo>
                  <a:lnTo>
                    <a:pt x="196" y="3786"/>
                  </a:lnTo>
                  <a:lnTo>
                    <a:pt x="123" y="3932"/>
                  </a:lnTo>
                  <a:lnTo>
                    <a:pt x="74" y="4103"/>
                  </a:lnTo>
                  <a:lnTo>
                    <a:pt x="25" y="4274"/>
                  </a:lnTo>
                  <a:lnTo>
                    <a:pt x="1" y="4445"/>
                  </a:lnTo>
                  <a:lnTo>
                    <a:pt x="1" y="4616"/>
                  </a:lnTo>
                  <a:lnTo>
                    <a:pt x="1" y="4787"/>
                  </a:lnTo>
                  <a:lnTo>
                    <a:pt x="25" y="4958"/>
                  </a:lnTo>
                  <a:lnTo>
                    <a:pt x="74" y="5129"/>
                  </a:lnTo>
                  <a:lnTo>
                    <a:pt x="123" y="5276"/>
                  </a:lnTo>
                  <a:lnTo>
                    <a:pt x="196" y="5447"/>
                  </a:lnTo>
                  <a:lnTo>
                    <a:pt x="294" y="5593"/>
                  </a:lnTo>
                  <a:lnTo>
                    <a:pt x="416" y="5740"/>
                  </a:lnTo>
                  <a:lnTo>
                    <a:pt x="538" y="5886"/>
                  </a:lnTo>
                  <a:lnTo>
                    <a:pt x="660" y="6008"/>
                  </a:lnTo>
                  <a:lnTo>
                    <a:pt x="807" y="6106"/>
                  </a:lnTo>
                  <a:lnTo>
                    <a:pt x="953" y="6179"/>
                  </a:lnTo>
                  <a:lnTo>
                    <a:pt x="1124" y="6252"/>
                  </a:lnTo>
                  <a:lnTo>
                    <a:pt x="1271" y="6326"/>
                  </a:lnTo>
                  <a:lnTo>
                    <a:pt x="1442" y="6350"/>
                  </a:lnTo>
                  <a:lnTo>
                    <a:pt x="1613" y="6375"/>
                  </a:lnTo>
                  <a:lnTo>
                    <a:pt x="1784" y="6399"/>
                  </a:lnTo>
                  <a:lnTo>
                    <a:pt x="1955" y="6375"/>
                  </a:lnTo>
                  <a:lnTo>
                    <a:pt x="2126" y="6350"/>
                  </a:lnTo>
                  <a:lnTo>
                    <a:pt x="2297" y="6301"/>
                  </a:lnTo>
                  <a:lnTo>
                    <a:pt x="2468" y="6252"/>
                  </a:lnTo>
                  <a:lnTo>
                    <a:pt x="2614" y="6179"/>
                  </a:lnTo>
                  <a:lnTo>
                    <a:pt x="2785" y="6082"/>
                  </a:lnTo>
                  <a:lnTo>
                    <a:pt x="2932" y="5984"/>
                  </a:lnTo>
                  <a:lnTo>
                    <a:pt x="3054" y="5862"/>
                  </a:lnTo>
                  <a:lnTo>
                    <a:pt x="3176" y="5715"/>
                  </a:lnTo>
                  <a:lnTo>
                    <a:pt x="3273" y="5569"/>
                  </a:lnTo>
                  <a:lnTo>
                    <a:pt x="3371" y="5422"/>
                  </a:lnTo>
                  <a:lnTo>
                    <a:pt x="3444" y="5276"/>
                  </a:lnTo>
                  <a:lnTo>
                    <a:pt x="3493" y="5105"/>
                  </a:lnTo>
                  <a:lnTo>
                    <a:pt x="3542" y="4934"/>
                  </a:lnTo>
                  <a:lnTo>
                    <a:pt x="3567" y="4763"/>
                  </a:lnTo>
                  <a:lnTo>
                    <a:pt x="3567" y="4592"/>
                  </a:lnTo>
                  <a:lnTo>
                    <a:pt x="3567" y="4421"/>
                  </a:lnTo>
                  <a:lnTo>
                    <a:pt x="3542" y="4250"/>
                  </a:lnTo>
                  <a:lnTo>
                    <a:pt x="3493" y="4079"/>
                  </a:lnTo>
                  <a:lnTo>
                    <a:pt x="3420" y="3908"/>
                  </a:lnTo>
                  <a:lnTo>
                    <a:pt x="3347" y="3761"/>
                  </a:lnTo>
                  <a:lnTo>
                    <a:pt x="3273" y="3615"/>
                  </a:lnTo>
                  <a:lnTo>
                    <a:pt x="3151" y="3468"/>
                  </a:lnTo>
                  <a:lnTo>
                    <a:pt x="2980" y="3273"/>
                  </a:lnTo>
                  <a:lnTo>
                    <a:pt x="2761" y="3102"/>
                  </a:lnTo>
                  <a:lnTo>
                    <a:pt x="2541" y="2980"/>
                  </a:lnTo>
                  <a:lnTo>
                    <a:pt x="2321" y="2907"/>
                  </a:lnTo>
                  <a:lnTo>
                    <a:pt x="2419" y="25"/>
                  </a:lnTo>
                  <a:lnTo>
                    <a:pt x="2419" y="25"/>
                  </a:lnTo>
                  <a:lnTo>
                    <a:pt x="2126" y="49"/>
                  </a:lnTo>
                  <a:lnTo>
                    <a:pt x="1808" y="25"/>
                  </a:lnTo>
                  <a:lnTo>
                    <a:pt x="1491" y="0"/>
                  </a:lnTo>
                  <a:close/>
                </a:path>
              </a:pathLst>
            </a:custGeom>
            <a:solidFill>
              <a:srgbClr val="1847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Shape 44"/>
            <p:cNvSpPr/>
            <p:nvPr/>
          </p:nvSpPr>
          <p:spPr>
            <a:xfrm>
              <a:off x="5619100" y="5194175"/>
              <a:ext cx="161850" cy="89775"/>
            </a:xfrm>
            <a:custGeom>
              <a:avLst/>
              <a:gdLst/>
              <a:ahLst/>
              <a:cxnLst/>
              <a:rect l="0" t="0" r="0" b="0"/>
              <a:pathLst>
                <a:path w="6474" h="3591" extrusionOk="0">
                  <a:moveTo>
                    <a:pt x="4592" y="0"/>
                  </a:moveTo>
                  <a:lnTo>
                    <a:pt x="4422" y="25"/>
                  </a:lnTo>
                  <a:lnTo>
                    <a:pt x="4251" y="73"/>
                  </a:lnTo>
                  <a:lnTo>
                    <a:pt x="4080" y="122"/>
                  </a:lnTo>
                  <a:lnTo>
                    <a:pt x="3884" y="196"/>
                  </a:lnTo>
                  <a:lnTo>
                    <a:pt x="3713" y="293"/>
                  </a:lnTo>
                  <a:lnTo>
                    <a:pt x="3567" y="391"/>
                  </a:lnTo>
                  <a:lnTo>
                    <a:pt x="3420" y="513"/>
                  </a:lnTo>
                  <a:lnTo>
                    <a:pt x="3298" y="660"/>
                  </a:lnTo>
                  <a:lnTo>
                    <a:pt x="3200" y="806"/>
                  </a:lnTo>
                  <a:lnTo>
                    <a:pt x="3103" y="953"/>
                  </a:lnTo>
                  <a:lnTo>
                    <a:pt x="3029" y="1124"/>
                  </a:lnTo>
                  <a:lnTo>
                    <a:pt x="99" y="757"/>
                  </a:lnTo>
                  <a:lnTo>
                    <a:pt x="74" y="1221"/>
                  </a:lnTo>
                  <a:lnTo>
                    <a:pt x="1" y="1661"/>
                  </a:lnTo>
                  <a:lnTo>
                    <a:pt x="2907" y="2027"/>
                  </a:lnTo>
                  <a:lnTo>
                    <a:pt x="2932" y="2223"/>
                  </a:lnTo>
                  <a:lnTo>
                    <a:pt x="3005" y="2418"/>
                  </a:lnTo>
                  <a:lnTo>
                    <a:pt x="3078" y="2565"/>
                  </a:lnTo>
                  <a:lnTo>
                    <a:pt x="3152" y="2736"/>
                  </a:lnTo>
                  <a:lnTo>
                    <a:pt x="3249" y="2882"/>
                  </a:lnTo>
                  <a:lnTo>
                    <a:pt x="3371" y="3004"/>
                  </a:lnTo>
                  <a:lnTo>
                    <a:pt x="3493" y="3126"/>
                  </a:lnTo>
                  <a:lnTo>
                    <a:pt x="3616" y="3248"/>
                  </a:lnTo>
                  <a:lnTo>
                    <a:pt x="3762" y="3346"/>
                  </a:lnTo>
                  <a:lnTo>
                    <a:pt x="3909" y="3419"/>
                  </a:lnTo>
                  <a:lnTo>
                    <a:pt x="4080" y="3493"/>
                  </a:lnTo>
                  <a:lnTo>
                    <a:pt x="4251" y="3541"/>
                  </a:lnTo>
                  <a:lnTo>
                    <a:pt x="4422" y="3566"/>
                  </a:lnTo>
                  <a:lnTo>
                    <a:pt x="4592" y="3590"/>
                  </a:lnTo>
                  <a:lnTo>
                    <a:pt x="4763" y="3590"/>
                  </a:lnTo>
                  <a:lnTo>
                    <a:pt x="4934" y="3566"/>
                  </a:lnTo>
                  <a:lnTo>
                    <a:pt x="5105" y="3541"/>
                  </a:lnTo>
                  <a:lnTo>
                    <a:pt x="5276" y="3468"/>
                  </a:lnTo>
                  <a:lnTo>
                    <a:pt x="5447" y="3419"/>
                  </a:lnTo>
                  <a:lnTo>
                    <a:pt x="5618" y="3322"/>
                  </a:lnTo>
                  <a:lnTo>
                    <a:pt x="5765" y="3224"/>
                  </a:lnTo>
                  <a:lnTo>
                    <a:pt x="5887" y="3102"/>
                  </a:lnTo>
                  <a:lnTo>
                    <a:pt x="6009" y="2980"/>
                  </a:lnTo>
                  <a:lnTo>
                    <a:pt x="6131" y="2858"/>
                  </a:lnTo>
                  <a:lnTo>
                    <a:pt x="6204" y="2711"/>
                  </a:lnTo>
                  <a:lnTo>
                    <a:pt x="6302" y="2565"/>
                  </a:lnTo>
                  <a:lnTo>
                    <a:pt x="6351" y="2394"/>
                  </a:lnTo>
                  <a:lnTo>
                    <a:pt x="6400" y="2223"/>
                  </a:lnTo>
                  <a:lnTo>
                    <a:pt x="6449" y="2076"/>
                  </a:lnTo>
                  <a:lnTo>
                    <a:pt x="6473" y="1881"/>
                  </a:lnTo>
                  <a:lnTo>
                    <a:pt x="6473" y="1710"/>
                  </a:lnTo>
                  <a:lnTo>
                    <a:pt x="6449" y="1539"/>
                  </a:lnTo>
                  <a:lnTo>
                    <a:pt x="6424" y="1368"/>
                  </a:lnTo>
                  <a:lnTo>
                    <a:pt x="6351" y="1197"/>
                  </a:lnTo>
                  <a:lnTo>
                    <a:pt x="6278" y="1026"/>
                  </a:lnTo>
                  <a:lnTo>
                    <a:pt x="6204" y="855"/>
                  </a:lnTo>
                  <a:lnTo>
                    <a:pt x="6107" y="708"/>
                  </a:lnTo>
                  <a:lnTo>
                    <a:pt x="5985" y="586"/>
                  </a:lnTo>
                  <a:lnTo>
                    <a:pt x="5862" y="464"/>
                  </a:lnTo>
                  <a:lnTo>
                    <a:pt x="5740" y="342"/>
                  </a:lnTo>
                  <a:lnTo>
                    <a:pt x="5594" y="269"/>
                  </a:lnTo>
                  <a:lnTo>
                    <a:pt x="5447" y="171"/>
                  </a:lnTo>
                  <a:lnTo>
                    <a:pt x="5276" y="122"/>
                  </a:lnTo>
                  <a:lnTo>
                    <a:pt x="5105" y="73"/>
                  </a:lnTo>
                  <a:lnTo>
                    <a:pt x="4934" y="25"/>
                  </a:lnTo>
                  <a:lnTo>
                    <a:pt x="4763" y="25"/>
                  </a:lnTo>
                  <a:lnTo>
                    <a:pt x="4592" y="0"/>
                  </a:lnTo>
                  <a:close/>
                </a:path>
              </a:pathLst>
            </a:custGeom>
            <a:solidFill>
              <a:srgbClr val="1847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Shape 45"/>
            <p:cNvSpPr/>
            <p:nvPr/>
          </p:nvSpPr>
          <p:spPr>
            <a:xfrm>
              <a:off x="5420075" y="5116000"/>
              <a:ext cx="189300" cy="189925"/>
            </a:xfrm>
            <a:custGeom>
              <a:avLst/>
              <a:gdLst/>
              <a:ahLst/>
              <a:cxnLst/>
              <a:rect l="0" t="0" r="0" b="0"/>
              <a:pathLst>
                <a:path w="7572" h="7597" extrusionOk="0">
                  <a:moveTo>
                    <a:pt x="3786" y="1"/>
                  </a:moveTo>
                  <a:lnTo>
                    <a:pt x="3395" y="25"/>
                  </a:lnTo>
                  <a:lnTo>
                    <a:pt x="3028" y="74"/>
                  </a:lnTo>
                  <a:lnTo>
                    <a:pt x="2662" y="172"/>
                  </a:lnTo>
                  <a:lnTo>
                    <a:pt x="2320" y="294"/>
                  </a:lnTo>
                  <a:lnTo>
                    <a:pt x="1978" y="465"/>
                  </a:lnTo>
                  <a:lnTo>
                    <a:pt x="1661" y="660"/>
                  </a:lnTo>
                  <a:lnTo>
                    <a:pt x="1392" y="880"/>
                  </a:lnTo>
                  <a:lnTo>
                    <a:pt x="1123" y="1124"/>
                  </a:lnTo>
                  <a:lnTo>
                    <a:pt x="879" y="1393"/>
                  </a:lnTo>
                  <a:lnTo>
                    <a:pt x="659" y="1686"/>
                  </a:lnTo>
                  <a:lnTo>
                    <a:pt x="464" y="1979"/>
                  </a:lnTo>
                  <a:lnTo>
                    <a:pt x="293" y="2321"/>
                  </a:lnTo>
                  <a:lnTo>
                    <a:pt x="171" y="2663"/>
                  </a:lnTo>
                  <a:lnTo>
                    <a:pt x="73" y="3029"/>
                  </a:lnTo>
                  <a:lnTo>
                    <a:pt x="24" y="3420"/>
                  </a:lnTo>
                  <a:lnTo>
                    <a:pt x="0" y="3787"/>
                  </a:lnTo>
                  <a:lnTo>
                    <a:pt x="24" y="4177"/>
                  </a:lnTo>
                  <a:lnTo>
                    <a:pt x="73" y="4568"/>
                  </a:lnTo>
                  <a:lnTo>
                    <a:pt x="171" y="4934"/>
                  </a:lnTo>
                  <a:lnTo>
                    <a:pt x="293" y="5276"/>
                  </a:lnTo>
                  <a:lnTo>
                    <a:pt x="464" y="5594"/>
                  </a:lnTo>
                  <a:lnTo>
                    <a:pt x="659" y="5911"/>
                  </a:lnTo>
                  <a:lnTo>
                    <a:pt x="879" y="6204"/>
                  </a:lnTo>
                  <a:lnTo>
                    <a:pt x="1123" y="6473"/>
                  </a:lnTo>
                  <a:lnTo>
                    <a:pt x="1392" y="6717"/>
                  </a:lnTo>
                  <a:lnTo>
                    <a:pt x="1661" y="6937"/>
                  </a:lnTo>
                  <a:lnTo>
                    <a:pt x="1978" y="7133"/>
                  </a:lnTo>
                  <a:lnTo>
                    <a:pt x="2320" y="7279"/>
                  </a:lnTo>
                  <a:lnTo>
                    <a:pt x="2662" y="7426"/>
                  </a:lnTo>
                  <a:lnTo>
                    <a:pt x="3028" y="7499"/>
                  </a:lnTo>
                  <a:lnTo>
                    <a:pt x="3395" y="7572"/>
                  </a:lnTo>
                  <a:lnTo>
                    <a:pt x="3786" y="7597"/>
                  </a:lnTo>
                  <a:lnTo>
                    <a:pt x="4176" y="7572"/>
                  </a:lnTo>
                  <a:lnTo>
                    <a:pt x="4567" y="7499"/>
                  </a:lnTo>
                  <a:lnTo>
                    <a:pt x="4909" y="7426"/>
                  </a:lnTo>
                  <a:lnTo>
                    <a:pt x="5275" y="7279"/>
                  </a:lnTo>
                  <a:lnTo>
                    <a:pt x="5593" y="7133"/>
                  </a:lnTo>
                  <a:lnTo>
                    <a:pt x="5910" y="6937"/>
                  </a:lnTo>
                  <a:lnTo>
                    <a:pt x="6203" y="6717"/>
                  </a:lnTo>
                  <a:lnTo>
                    <a:pt x="6472" y="6473"/>
                  </a:lnTo>
                  <a:lnTo>
                    <a:pt x="6716" y="6204"/>
                  </a:lnTo>
                  <a:lnTo>
                    <a:pt x="6936" y="5911"/>
                  </a:lnTo>
                  <a:lnTo>
                    <a:pt x="7132" y="5594"/>
                  </a:lnTo>
                  <a:lnTo>
                    <a:pt x="7278" y="5276"/>
                  </a:lnTo>
                  <a:lnTo>
                    <a:pt x="7425" y="4934"/>
                  </a:lnTo>
                  <a:lnTo>
                    <a:pt x="7498" y="4568"/>
                  </a:lnTo>
                  <a:lnTo>
                    <a:pt x="7571" y="4177"/>
                  </a:lnTo>
                  <a:lnTo>
                    <a:pt x="7571" y="3787"/>
                  </a:lnTo>
                  <a:lnTo>
                    <a:pt x="7571" y="3420"/>
                  </a:lnTo>
                  <a:lnTo>
                    <a:pt x="7498" y="3029"/>
                  </a:lnTo>
                  <a:lnTo>
                    <a:pt x="7425" y="2663"/>
                  </a:lnTo>
                  <a:lnTo>
                    <a:pt x="7278" y="2321"/>
                  </a:lnTo>
                  <a:lnTo>
                    <a:pt x="7132" y="1979"/>
                  </a:lnTo>
                  <a:lnTo>
                    <a:pt x="6936" y="1686"/>
                  </a:lnTo>
                  <a:lnTo>
                    <a:pt x="6716" y="1393"/>
                  </a:lnTo>
                  <a:lnTo>
                    <a:pt x="6472" y="1124"/>
                  </a:lnTo>
                  <a:lnTo>
                    <a:pt x="6203" y="880"/>
                  </a:lnTo>
                  <a:lnTo>
                    <a:pt x="5910" y="660"/>
                  </a:lnTo>
                  <a:lnTo>
                    <a:pt x="5593" y="465"/>
                  </a:lnTo>
                  <a:lnTo>
                    <a:pt x="5275" y="294"/>
                  </a:lnTo>
                  <a:lnTo>
                    <a:pt x="4909" y="172"/>
                  </a:lnTo>
                  <a:lnTo>
                    <a:pt x="4567" y="74"/>
                  </a:lnTo>
                  <a:lnTo>
                    <a:pt x="4176" y="25"/>
                  </a:lnTo>
                  <a:lnTo>
                    <a:pt x="3786" y="1"/>
                  </a:lnTo>
                  <a:close/>
                </a:path>
              </a:pathLst>
            </a:custGeom>
            <a:solidFill>
              <a:srgbClr val="1847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6" name="Shape 46"/>
          <p:cNvSpPr/>
          <p:nvPr/>
        </p:nvSpPr>
        <p:spPr>
          <a:xfrm>
            <a:off x="3429208" y="3904791"/>
            <a:ext cx="377839" cy="343685"/>
          </a:xfrm>
          <a:custGeom>
            <a:avLst/>
            <a:gdLst/>
            <a:ahLst/>
            <a:cxnLst/>
            <a:rect l="0" t="0" r="0" b="0"/>
            <a:pathLst>
              <a:path w="16218" h="14752" extrusionOk="0">
                <a:moveTo>
                  <a:pt x="7694" y="0"/>
                </a:moveTo>
                <a:lnTo>
                  <a:pt x="7279" y="25"/>
                </a:lnTo>
                <a:lnTo>
                  <a:pt x="6863" y="74"/>
                </a:lnTo>
                <a:lnTo>
                  <a:pt x="6473" y="123"/>
                </a:lnTo>
                <a:lnTo>
                  <a:pt x="6082" y="196"/>
                </a:lnTo>
                <a:lnTo>
                  <a:pt x="5691" y="293"/>
                </a:lnTo>
                <a:lnTo>
                  <a:pt x="5325" y="416"/>
                </a:lnTo>
                <a:lnTo>
                  <a:pt x="4958" y="538"/>
                </a:lnTo>
                <a:lnTo>
                  <a:pt x="4592" y="660"/>
                </a:lnTo>
                <a:lnTo>
                  <a:pt x="4250" y="831"/>
                </a:lnTo>
                <a:lnTo>
                  <a:pt x="3908" y="977"/>
                </a:lnTo>
                <a:lnTo>
                  <a:pt x="3566" y="1173"/>
                </a:lnTo>
                <a:lnTo>
                  <a:pt x="3249" y="1368"/>
                </a:lnTo>
                <a:lnTo>
                  <a:pt x="2956" y="1563"/>
                </a:lnTo>
                <a:lnTo>
                  <a:pt x="2663" y="1783"/>
                </a:lnTo>
                <a:lnTo>
                  <a:pt x="2370" y="2003"/>
                </a:lnTo>
                <a:lnTo>
                  <a:pt x="2101" y="2247"/>
                </a:lnTo>
                <a:lnTo>
                  <a:pt x="1857" y="2492"/>
                </a:lnTo>
                <a:lnTo>
                  <a:pt x="1612" y="2760"/>
                </a:lnTo>
                <a:lnTo>
                  <a:pt x="1393" y="3029"/>
                </a:lnTo>
                <a:lnTo>
                  <a:pt x="1173" y="3298"/>
                </a:lnTo>
                <a:lnTo>
                  <a:pt x="977" y="3591"/>
                </a:lnTo>
                <a:lnTo>
                  <a:pt x="807" y="3884"/>
                </a:lnTo>
                <a:lnTo>
                  <a:pt x="636" y="4201"/>
                </a:lnTo>
                <a:lnTo>
                  <a:pt x="489" y="4519"/>
                </a:lnTo>
                <a:lnTo>
                  <a:pt x="367" y="4836"/>
                </a:lnTo>
                <a:lnTo>
                  <a:pt x="245" y="5154"/>
                </a:lnTo>
                <a:lnTo>
                  <a:pt x="172" y="5496"/>
                </a:lnTo>
                <a:lnTo>
                  <a:pt x="98" y="5838"/>
                </a:lnTo>
                <a:lnTo>
                  <a:pt x="49" y="6179"/>
                </a:lnTo>
                <a:lnTo>
                  <a:pt x="1" y="6521"/>
                </a:lnTo>
                <a:lnTo>
                  <a:pt x="1" y="6888"/>
                </a:lnTo>
                <a:lnTo>
                  <a:pt x="1" y="7254"/>
                </a:lnTo>
                <a:lnTo>
                  <a:pt x="49" y="7645"/>
                </a:lnTo>
                <a:lnTo>
                  <a:pt x="98" y="8011"/>
                </a:lnTo>
                <a:lnTo>
                  <a:pt x="196" y="8353"/>
                </a:lnTo>
                <a:lnTo>
                  <a:pt x="294" y="8719"/>
                </a:lnTo>
                <a:lnTo>
                  <a:pt x="416" y="9061"/>
                </a:lnTo>
                <a:lnTo>
                  <a:pt x="562" y="9403"/>
                </a:lnTo>
                <a:lnTo>
                  <a:pt x="733" y="9745"/>
                </a:lnTo>
                <a:lnTo>
                  <a:pt x="904" y="10063"/>
                </a:lnTo>
                <a:lnTo>
                  <a:pt x="1100" y="10356"/>
                </a:lnTo>
                <a:lnTo>
                  <a:pt x="1344" y="10673"/>
                </a:lnTo>
                <a:lnTo>
                  <a:pt x="1564" y="10966"/>
                </a:lnTo>
                <a:lnTo>
                  <a:pt x="1832" y="11235"/>
                </a:lnTo>
                <a:lnTo>
                  <a:pt x="2101" y="11504"/>
                </a:lnTo>
                <a:lnTo>
                  <a:pt x="2394" y="11772"/>
                </a:lnTo>
                <a:lnTo>
                  <a:pt x="2687" y="12017"/>
                </a:lnTo>
                <a:lnTo>
                  <a:pt x="2492" y="12383"/>
                </a:lnTo>
                <a:lnTo>
                  <a:pt x="2272" y="12749"/>
                </a:lnTo>
                <a:lnTo>
                  <a:pt x="2028" y="13140"/>
                </a:lnTo>
                <a:lnTo>
                  <a:pt x="1710" y="13506"/>
                </a:lnTo>
                <a:lnTo>
                  <a:pt x="1368" y="13873"/>
                </a:lnTo>
                <a:lnTo>
                  <a:pt x="1173" y="14044"/>
                </a:lnTo>
                <a:lnTo>
                  <a:pt x="953" y="14190"/>
                </a:lnTo>
                <a:lnTo>
                  <a:pt x="733" y="14337"/>
                </a:lnTo>
                <a:lnTo>
                  <a:pt x="513" y="14483"/>
                </a:lnTo>
                <a:lnTo>
                  <a:pt x="269" y="14581"/>
                </a:lnTo>
                <a:lnTo>
                  <a:pt x="1" y="14703"/>
                </a:lnTo>
                <a:lnTo>
                  <a:pt x="123" y="14703"/>
                </a:lnTo>
                <a:lnTo>
                  <a:pt x="489" y="14752"/>
                </a:lnTo>
                <a:lnTo>
                  <a:pt x="1368" y="14752"/>
                </a:lnTo>
                <a:lnTo>
                  <a:pt x="1710" y="14728"/>
                </a:lnTo>
                <a:lnTo>
                  <a:pt x="2101" y="14654"/>
                </a:lnTo>
                <a:lnTo>
                  <a:pt x="2492" y="14581"/>
                </a:lnTo>
                <a:lnTo>
                  <a:pt x="2907" y="14459"/>
                </a:lnTo>
                <a:lnTo>
                  <a:pt x="3322" y="14312"/>
                </a:lnTo>
                <a:lnTo>
                  <a:pt x="3762" y="14117"/>
                </a:lnTo>
                <a:lnTo>
                  <a:pt x="4177" y="13873"/>
                </a:lnTo>
                <a:lnTo>
                  <a:pt x="4592" y="13604"/>
                </a:lnTo>
                <a:lnTo>
                  <a:pt x="4983" y="13238"/>
                </a:lnTo>
                <a:lnTo>
                  <a:pt x="5349" y="13360"/>
                </a:lnTo>
                <a:lnTo>
                  <a:pt x="5716" y="13482"/>
                </a:lnTo>
                <a:lnTo>
                  <a:pt x="6106" y="13555"/>
                </a:lnTo>
                <a:lnTo>
                  <a:pt x="6497" y="13628"/>
                </a:lnTo>
                <a:lnTo>
                  <a:pt x="6888" y="13702"/>
                </a:lnTo>
                <a:lnTo>
                  <a:pt x="7279" y="13751"/>
                </a:lnTo>
                <a:lnTo>
                  <a:pt x="7694" y="13775"/>
                </a:lnTo>
                <a:lnTo>
                  <a:pt x="8524" y="13775"/>
                </a:lnTo>
                <a:lnTo>
                  <a:pt x="8939" y="13751"/>
                </a:lnTo>
                <a:lnTo>
                  <a:pt x="9355" y="13702"/>
                </a:lnTo>
                <a:lnTo>
                  <a:pt x="9745" y="13628"/>
                </a:lnTo>
                <a:lnTo>
                  <a:pt x="10136" y="13555"/>
                </a:lnTo>
                <a:lnTo>
                  <a:pt x="10527" y="13458"/>
                </a:lnTo>
                <a:lnTo>
                  <a:pt x="10893" y="13360"/>
                </a:lnTo>
                <a:lnTo>
                  <a:pt x="11260" y="13238"/>
                </a:lnTo>
                <a:lnTo>
                  <a:pt x="11626" y="13091"/>
                </a:lnTo>
                <a:lnTo>
                  <a:pt x="11968" y="12945"/>
                </a:lnTo>
                <a:lnTo>
                  <a:pt x="12310" y="12774"/>
                </a:lnTo>
                <a:lnTo>
                  <a:pt x="12652" y="12603"/>
                </a:lnTo>
                <a:lnTo>
                  <a:pt x="12969" y="12407"/>
                </a:lnTo>
                <a:lnTo>
                  <a:pt x="13262" y="12212"/>
                </a:lnTo>
                <a:lnTo>
                  <a:pt x="13555" y="11992"/>
                </a:lnTo>
                <a:lnTo>
                  <a:pt x="13848" y="11748"/>
                </a:lnTo>
                <a:lnTo>
                  <a:pt x="14117" y="11528"/>
                </a:lnTo>
                <a:lnTo>
                  <a:pt x="14361" y="11259"/>
                </a:lnTo>
                <a:lnTo>
                  <a:pt x="14606" y="11015"/>
                </a:lnTo>
                <a:lnTo>
                  <a:pt x="14825" y="10747"/>
                </a:lnTo>
                <a:lnTo>
                  <a:pt x="15045" y="10453"/>
                </a:lnTo>
                <a:lnTo>
                  <a:pt x="15241" y="10160"/>
                </a:lnTo>
                <a:lnTo>
                  <a:pt x="15412" y="9867"/>
                </a:lnTo>
                <a:lnTo>
                  <a:pt x="15582" y="9574"/>
                </a:lnTo>
                <a:lnTo>
                  <a:pt x="15729" y="9257"/>
                </a:lnTo>
                <a:lnTo>
                  <a:pt x="15851" y="8939"/>
                </a:lnTo>
                <a:lnTo>
                  <a:pt x="15973" y="8597"/>
                </a:lnTo>
                <a:lnTo>
                  <a:pt x="16047" y="8280"/>
                </a:lnTo>
                <a:lnTo>
                  <a:pt x="16120" y="7938"/>
                </a:lnTo>
                <a:lnTo>
                  <a:pt x="16169" y="7596"/>
                </a:lnTo>
                <a:lnTo>
                  <a:pt x="16217" y="7230"/>
                </a:lnTo>
                <a:lnTo>
                  <a:pt x="16217" y="6888"/>
                </a:lnTo>
                <a:lnTo>
                  <a:pt x="16217" y="6521"/>
                </a:lnTo>
                <a:lnTo>
                  <a:pt x="16169" y="6179"/>
                </a:lnTo>
                <a:lnTo>
                  <a:pt x="16120" y="5838"/>
                </a:lnTo>
                <a:lnTo>
                  <a:pt x="16047" y="5496"/>
                </a:lnTo>
                <a:lnTo>
                  <a:pt x="15973" y="5154"/>
                </a:lnTo>
                <a:lnTo>
                  <a:pt x="15851" y="4836"/>
                </a:lnTo>
                <a:lnTo>
                  <a:pt x="15729" y="4519"/>
                </a:lnTo>
                <a:lnTo>
                  <a:pt x="15582" y="4201"/>
                </a:lnTo>
                <a:lnTo>
                  <a:pt x="15412" y="3884"/>
                </a:lnTo>
                <a:lnTo>
                  <a:pt x="15241" y="3591"/>
                </a:lnTo>
                <a:lnTo>
                  <a:pt x="15045" y="3298"/>
                </a:lnTo>
                <a:lnTo>
                  <a:pt x="14825" y="3029"/>
                </a:lnTo>
                <a:lnTo>
                  <a:pt x="14606" y="2760"/>
                </a:lnTo>
                <a:lnTo>
                  <a:pt x="14361" y="2492"/>
                </a:lnTo>
                <a:lnTo>
                  <a:pt x="14117" y="2247"/>
                </a:lnTo>
                <a:lnTo>
                  <a:pt x="13848" y="2003"/>
                </a:lnTo>
                <a:lnTo>
                  <a:pt x="13555" y="1783"/>
                </a:lnTo>
                <a:lnTo>
                  <a:pt x="13262" y="1563"/>
                </a:lnTo>
                <a:lnTo>
                  <a:pt x="12969" y="1368"/>
                </a:lnTo>
                <a:lnTo>
                  <a:pt x="12652" y="1173"/>
                </a:lnTo>
                <a:lnTo>
                  <a:pt x="12310" y="977"/>
                </a:lnTo>
                <a:lnTo>
                  <a:pt x="11968" y="831"/>
                </a:lnTo>
                <a:lnTo>
                  <a:pt x="11626" y="660"/>
                </a:lnTo>
                <a:lnTo>
                  <a:pt x="11260" y="538"/>
                </a:lnTo>
                <a:lnTo>
                  <a:pt x="10893" y="416"/>
                </a:lnTo>
                <a:lnTo>
                  <a:pt x="10527" y="293"/>
                </a:lnTo>
                <a:lnTo>
                  <a:pt x="10136" y="196"/>
                </a:lnTo>
                <a:lnTo>
                  <a:pt x="9745" y="123"/>
                </a:lnTo>
                <a:lnTo>
                  <a:pt x="9355" y="74"/>
                </a:lnTo>
                <a:lnTo>
                  <a:pt x="8939" y="25"/>
                </a:lnTo>
                <a:lnTo>
                  <a:pt x="8524" y="0"/>
                </a:lnTo>
                <a:close/>
              </a:path>
            </a:pathLst>
          </a:custGeom>
          <a:solidFill>
            <a:srgbClr val="3292E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TITLE_1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/>
          <p:nvPr/>
        </p:nvSpPr>
        <p:spPr>
          <a:xfrm rot="10800000" flipH="1">
            <a:off x="-94969" y="303826"/>
            <a:ext cx="1034700" cy="8958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30000" y="0"/>
                </a:moveTo>
                <a:lnTo>
                  <a:pt x="0" y="59994"/>
                </a:lnTo>
                <a:lnTo>
                  <a:pt x="30000" y="120000"/>
                </a:lnTo>
                <a:lnTo>
                  <a:pt x="90000" y="120000"/>
                </a:lnTo>
                <a:lnTo>
                  <a:pt x="120000" y="59994"/>
                </a:lnTo>
                <a:lnTo>
                  <a:pt x="90000" y="0"/>
                </a:lnTo>
                <a:lnTo>
                  <a:pt x="30000" y="0"/>
                </a:lnTo>
                <a:close/>
                <a:moveTo>
                  <a:pt x="38477" y="16950"/>
                </a:moveTo>
                <a:lnTo>
                  <a:pt x="81522" y="16950"/>
                </a:lnTo>
                <a:lnTo>
                  <a:pt x="103033" y="59994"/>
                </a:lnTo>
                <a:lnTo>
                  <a:pt x="81522" y="103038"/>
                </a:lnTo>
                <a:lnTo>
                  <a:pt x="38477" y="103038"/>
                </a:lnTo>
                <a:lnTo>
                  <a:pt x="16955" y="59994"/>
                </a:lnTo>
                <a:lnTo>
                  <a:pt x="38477" y="16950"/>
                </a:lnTo>
                <a:close/>
              </a:path>
            </a:pathLst>
          </a:custGeom>
          <a:gradFill>
            <a:gsLst>
              <a:gs pos="0">
                <a:srgbClr val="3393E2"/>
              </a:gs>
              <a:gs pos="100000">
                <a:srgbClr val="00E2C7"/>
              </a:gs>
            </a:gsLst>
            <a:lin ang="6983783" scaled="0"/>
          </a:gradFill>
          <a:ln>
            <a:noFill/>
          </a:ln>
        </p:spPr>
        <p:txBody>
          <a:bodyPr spcFirstLastPara="1" wrap="square"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Helvetica Neue"/>
              <a:buNone/>
            </a:pPr>
            <a:endParaRPr sz="3200" b="0" i="0" u="none" strike="noStrike" cap="non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49" name="Shape 49"/>
          <p:cNvSpPr/>
          <p:nvPr/>
        </p:nvSpPr>
        <p:spPr>
          <a:xfrm rot="5400000">
            <a:off x="559400" y="1538825"/>
            <a:ext cx="1788000" cy="20646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60000" y="0"/>
                </a:moveTo>
                <a:lnTo>
                  <a:pt x="120000" y="30000"/>
                </a:lnTo>
                <a:lnTo>
                  <a:pt x="120000" y="90000"/>
                </a:lnTo>
                <a:lnTo>
                  <a:pt x="60000" y="120000"/>
                </a:lnTo>
                <a:lnTo>
                  <a:pt x="0" y="90000"/>
                </a:lnTo>
                <a:lnTo>
                  <a:pt x="0" y="30000"/>
                </a:lnTo>
                <a:close/>
              </a:path>
            </a:pathLst>
          </a:custGeom>
          <a:gradFill>
            <a:gsLst>
              <a:gs pos="0">
                <a:srgbClr val="3393E2"/>
              </a:gs>
              <a:gs pos="100000">
                <a:srgbClr val="00E2C7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Helvetica Neue"/>
              <a:buNone/>
            </a:pPr>
            <a:endParaRPr sz="3200" b="0" i="0" u="none" strike="noStrike" cap="non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50" name="Shape 50"/>
          <p:cNvSpPr txBox="1">
            <a:spLocks noGrp="1"/>
          </p:cNvSpPr>
          <p:nvPr>
            <p:ph type="ctrTitle"/>
          </p:nvPr>
        </p:nvSpPr>
        <p:spPr>
          <a:xfrm>
            <a:off x="2743200" y="1735750"/>
            <a:ext cx="56388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subTitle" idx="1"/>
          </p:nvPr>
        </p:nvSpPr>
        <p:spPr>
          <a:xfrm>
            <a:off x="2743200" y="2821004"/>
            <a:ext cx="56961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Shape 52"/>
          <p:cNvSpPr/>
          <p:nvPr/>
        </p:nvSpPr>
        <p:spPr>
          <a:xfrm rot="10800000" flipH="1">
            <a:off x="66674" y="3135425"/>
            <a:ext cx="819900" cy="710100"/>
          </a:xfrm>
          <a:prstGeom prst="hexagon">
            <a:avLst>
              <a:gd name="adj" fmla="val 28678"/>
              <a:gd name="vf" fmla="val 115470"/>
            </a:avLst>
          </a:prstGeom>
          <a:noFill/>
          <a:ln w="9525" cap="flat" cmpd="sng">
            <a:solidFill>
              <a:srgbClr val="19BBD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Shape 53"/>
          <p:cNvSpPr/>
          <p:nvPr/>
        </p:nvSpPr>
        <p:spPr>
          <a:xfrm rot="10800000" flipH="1">
            <a:off x="828675" y="3516550"/>
            <a:ext cx="428700" cy="371100"/>
          </a:xfrm>
          <a:prstGeom prst="hexagon">
            <a:avLst>
              <a:gd name="adj" fmla="val 28678"/>
              <a:gd name="vf" fmla="val 115470"/>
            </a:avLst>
          </a:prstGeom>
          <a:solidFill>
            <a:srgbClr val="18476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Shape 54"/>
          <p:cNvSpPr/>
          <p:nvPr/>
        </p:nvSpPr>
        <p:spPr>
          <a:xfrm rot="10800000" flipH="1">
            <a:off x="761999" y="877950"/>
            <a:ext cx="819900" cy="710100"/>
          </a:xfrm>
          <a:prstGeom prst="hexagon">
            <a:avLst>
              <a:gd name="adj" fmla="val 28678"/>
              <a:gd name="vf" fmla="val 115470"/>
            </a:avLst>
          </a:prstGeom>
          <a:noFill/>
          <a:ln w="76200" cap="flat" cmpd="sng">
            <a:solidFill>
              <a:srgbClr val="184769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Shape 55"/>
          <p:cNvSpPr/>
          <p:nvPr/>
        </p:nvSpPr>
        <p:spPr>
          <a:xfrm rot="10800000" flipH="1">
            <a:off x="793851" y="4692801"/>
            <a:ext cx="517500" cy="447900"/>
          </a:xfrm>
          <a:prstGeom prst="hexagon">
            <a:avLst>
              <a:gd name="adj" fmla="val 28678"/>
              <a:gd name="vf" fmla="val 115470"/>
            </a:avLst>
          </a:prstGeom>
          <a:solidFill>
            <a:srgbClr val="00E1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6" name="Shape 56"/>
          <p:cNvGrpSpPr/>
          <p:nvPr/>
        </p:nvGrpSpPr>
        <p:grpSpPr>
          <a:xfrm>
            <a:off x="996359" y="1070668"/>
            <a:ext cx="351204" cy="324661"/>
            <a:chOff x="5975075" y="2327500"/>
            <a:chExt cx="420100" cy="388350"/>
          </a:xfrm>
        </p:grpSpPr>
        <p:sp>
          <p:nvSpPr>
            <p:cNvPr id="57" name="Shape 57"/>
            <p:cNvSpPr/>
            <p:nvPr/>
          </p:nvSpPr>
          <p:spPr>
            <a:xfrm>
              <a:off x="5975075" y="2474650"/>
              <a:ext cx="98325" cy="220450"/>
            </a:xfrm>
            <a:custGeom>
              <a:avLst/>
              <a:gdLst/>
              <a:ahLst/>
              <a:cxnLst/>
              <a:rect l="0" t="0" r="0" b="0"/>
              <a:pathLst>
                <a:path w="3933" h="8818" extrusionOk="0">
                  <a:moveTo>
                    <a:pt x="2418" y="1002"/>
                  </a:moveTo>
                  <a:lnTo>
                    <a:pt x="2565" y="1027"/>
                  </a:lnTo>
                  <a:lnTo>
                    <a:pt x="2687" y="1075"/>
                  </a:lnTo>
                  <a:lnTo>
                    <a:pt x="2809" y="1124"/>
                  </a:lnTo>
                  <a:lnTo>
                    <a:pt x="2907" y="1222"/>
                  </a:lnTo>
                  <a:lnTo>
                    <a:pt x="3005" y="1320"/>
                  </a:lnTo>
                  <a:lnTo>
                    <a:pt x="3078" y="1442"/>
                  </a:lnTo>
                  <a:lnTo>
                    <a:pt x="3102" y="1564"/>
                  </a:lnTo>
                  <a:lnTo>
                    <a:pt x="3127" y="1710"/>
                  </a:lnTo>
                  <a:lnTo>
                    <a:pt x="3102" y="1857"/>
                  </a:lnTo>
                  <a:lnTo>
                    <a:pt x="3078" y="1979"/>
                  </a:lnTo>
                  <a:lnTo>
                    <a:pt x="3005" y="2101"/>
                  </a:lnTo>
                  <a:lnTo>
                    <a:pt x="2907" y="2223"/>
                  </a:lnTo>
                  <a:lnTo>
                    <a:pt x="2809" y="2297"/>
                  </a:lnTo>
                  <a:lnTo>
                    <a:pt x="2687" y="2370"/>
                  </a:lnTo>
                  <a:lnTo>
                    <a:pt x="2565" y="2394"/>
                  </a:lnTo>
                  <a:lnTo>
                    <a:pt x="2418" y="2419"/>
                  </a:lnTo>
                  <a:lnTo>
                    <a:pt x="2272" y="2394"/>
                  </a:lnTo>
                  <a:lnTo>
                    <a:pt x="2150" y="2370"/>
                  </a:lnTo>
                  <a:lnTo>
                    <a:pt x="2028" y="2297"/>
                  </a:lnTo>
                  <a:lnTo>
                    <a:pt x="1930" y="2223"/>
                  </a:lnTo>
                  <a:lnTo>
                    <a:pt x="1832" y="2101"/>
                  </a:lnTo>
                  <a:lnTo>
                    <a:pt x="1759" y="1979"/>
                  </a:lnTo>
                  <a:lnTo>
                    <a:pt x="1735" y="1857"/>
                  </a:lnTo>
                  <a:lnTo>
                    <a:pt x="1710" y="1710"/>
                  </a:lnTo>
                  <a:lnTo>
                    <a:pt x="1735" y="1564"/>
                  </a:lnTo>
                  <a:lnTo>
                    <a:pt x="1759" y="1442"/>
                  </a:lnTo>
                  <a:lnTo>
                    <a:pt x="1832" y="1320"/>
                  </a:lnTo>
                  <a:lnTo>
                    <a:pt x="1930" y="1222"/>
                  </a:lnTo>
                  <a:lnTo>
                    <a:pt x="2028" y="1124"/>
                  </a:lnTo>
                  <a:lnTo>
                    <a:pt x="2150" y="1075"/>
                  </a:lnTo>
                  <a:lnTo>
                    <a:pt x="2272" y="1027"/>
                  </a:lnTo>
                  <a:lnTo>
                    <a:pt x="2418" y="1002"/>
                  </a:lnTo>
                  <a:close/>
                  <a:moveTo>
                    <a:pt x="1" y="1"/>
                  </a:moveTo>
                  <a:lnTo>
                    <a:pt x="1" y="8817"/>
                  </a:lnTo>
                  <a:lnTo>
                    <a:pt x="3933" y="8817"/>
                  </a:lnTo>
                  <a:lnTo>
                    <a:pt x="3933" y="1"/>
                  </a:lnTo>
                  <a:close/>
                </a:path>
              </a:pathLst>
            </a:custGeom>
            <a:solidFill>
              <a:srgbClr val="1847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Shape 58"/>
            <p:cNvSpPr/>
            <p:nvPr/>
          </p:nvSpPr>
          <p:spPr>
            <a:xfrm>
              <a:off x="6088025" y="2327500"/>
              <a:ext cx="307150" cy="388350"/>
            </a:xfrm>
            <a:custGeom>
              <a:avLst/>
              <a:gdLst/>
              <a:ahLst/>
              <a:cxnLst/>
              <a:rect l="0" t="0" r="0" b="0"/>
              <a:pathLst>
                <a:path w="12286" h="15534" extrusionOk="0">
                  <a:moveTo>
                    <a:pt x="6326" y="1"/>
                  </a:moveTo>
                  <a:lnTo>
                    <a:pt x="5960" y="25"/>
                  </a:lnTo>
                  <a:lnTo>
                    <a:pt x="5716" y="74"/>
                  </a:lnTo>
                  <a:lnTo>
                    <a:pt x="5520" y="147"/>
                  </a:lnTo>
                  <a:lnTo>
                    <a:pt x="5374" y="221"/>
                  </a:lnTo>
                  <a:lnTo>
                    <a:pt x="4983" y="1466"/>
                  </a:lnTo>
                  <a:lnTo>
                    <a:pt x="4788" y="2028"/>
                  </a:lnTo>
                  <a:lnTo>
                    <a:pt x="4592" y="2541"/>
                  </a:lnTo>
                  <a:lnTo>
                    <a:pt x="4397" y="3005"/>
                  </a:lnTo>
                  <a:lnTo>
                    <a:pt x="4202" y="3396"/>
                  </a:lnTo>
                  <a:lnTo>
                    <a:pt x="4031" y="3689"/>
                  </a:lnTo>
                  <a:lnTo>
                    <a:pt x="3884" y="3933"/>
                  </a:lnTo>
                  <a:lnTo>
                    <a:pt x="3664" y="4153"/>
                  </a:lnTo>
                  <a:lnTo>
                    <a:pt x="3322" y="4495"/>
                  </a:lnTo>
                  <a:lnTo>
                    <a:pt x="2516" y="5252"/>
                  </a:lnTo>
                  <a:lnTo>
                    <a:pt x="1442" y="6229"/>
                  </a:lnTo>
                  <a:lnTo>
                    <a:pt x="1" y="6229"/>
                  </a:lnTo>
                  <a:lnTo>
                    <a:pt x="1" y="13433"/>
                  </a:lnTo>
                  <a:lnTo>
                    <a:pt x="1515" y="13433"/>
                  </a:lnTo>
                  <a:lnTo>
                    <a:pt x="2004" y="13678"/>
                  </a:lnTo>
                  <a:lnTo>
                    <a:pt x="2687" y="13971"/>
                  </a:lnTo>
                  <a:lnTo>
                    <a:pt x="3567" y="14313"/>
                  </a:lnTo>
                  <a:lnTo>
                    <a:pt x="4544" y="14679"/>
                  </a:lnTo>
                  <a:lnTo>
                    <a:pt x="5594" y="14997"/>
                  </a:lnTo>
                  <a:lnTo>
                    <a:pt x="6131" y="15143"/>
                  </a:lnTo>
                  <a:lnTo>
                    <a:pt x="6668" y="15265"/>
                  </a:lnTo>
                  <a:lnTo>
                    <a:pt x="7181" y="15387"/>
                  </a:lnTo>
                  <a:lnTo>
                    <a:pt x="7694" y="15461"/>
                  </a:lnTo>
                  <a:lnTo>
                    <a:pt x="8158" y="15509"/>
                  </a:lnTo>
                  <a:lnTo>
                    <a:pt x="8622" y="15534"/>
                  </a:lnTo>
                  <a:lnTo>
                    <a:pt x="9404" y="15534"/>
                  </a:lnTo>
                  <a:lnTo>
                    <a:pt x="9819" y="15509"/>
                  </a:lnTo>
                  <a:lnTo>
                    <a:pt x="10210" y="15461"/>
                  </a:lnTo>
                  <a:lnTo>
                    <a:pt x="10552" y="15363"/>
                  </a:lnTo>
                  <a:lnTo>
                    <a:pt x="10723" y="15314"/>
                  </a:lnTo>
                  <a:lnTo>
                    <a:pt x="10845" y="15265"/>
                  </a:lnTo>
                  <a:lnTo>
                    <a:pt x="10967" y="15192"/>
                  </a:lnTo>
                  <a:lnTo>
                    <a:pt x="11064" y="15094"/>
                  </a:lnTo>
                  <a:lnTo>
                    <a:pt x="11113" y="14997"/>
                  </a:lnTo>
                  <a:lnTo>
                    <a:pt x="11162" y="14874"/>
                  </a:lnTo>
                  <a:lnTo>
                    <a:pt x="11235" y="14166"/>
                  </a:lnTo>
                  <a:lnTo>
                    <a:pt x="11211" y="13995"/>
                  </a:lnTo>
                  <a:lnTo>
                    <a:pt x="11162" y="13849"/>
                  </a:lnTo>
                  <a:lnTo>
                    <a:pt x="11064" y="13702"/>
                  </a:lnTo>
                  <a:lnTo>
                    <a:pt x="10918" y="13580"/>
                  </a:lnTo>
                  <a:lnTo>
                    <a:pt x="11040" y="13556"/>
                  </a:lnTo>
                  <a:lnTo>
                    <a:pt x="11162" y="13507"/>
                  </a:lnTo>
                  <a:lnTo>
                    <a:pt x="11284" y="13458"/>
                  </a:lnTo>
                  <a:lnTo>
                    <a:pt x="11382" y="13360"/>
                  </a:lnTo>
                  <a:lnTo>
                    <a:pt x="11455" y="13263"/>
                  </a:lnTo>
                  <a:lnTo>
                    <a:pt x="11528" y="13140"/>
                  </a:lnTo>
                  <a:lnTo>
                    <a:pt x="11577" y="12994"/>
                  </a:lnTo>
                  <a:lnTo>
                    <a:pt x="11602" y="12872"/>
                  </a:lnTo>
                  <a:lnTo>
                    <a:pt x="11675" y="11993"/>
                  </a:lnTo>
                  <a:lnTo>
                    <a:pt x="11675" y="11870"/>
                  </a:lnTo>
                  <a:lnTo>
                    <a:pt x="11675" y="11773"/>
                  </a:lnTo>
                  <a:lnTo>
                    <a:pt x="11651" y="11651"/>
                  </a:lnTo>
                  <a:lnTo>
                    <a:pt x="11602" y="11553"/>
                  </a:lnTo>
                  <a:lnTo>
                    <a:pt x="11480" y="11382"/>
                  </a:lnTo>
                  <a:lnTo>
                    <a:pt x="11406" y="11309"/>
                  </a:lnTo>
                  <a:lnTo>
                    <a:pt x="11333" y="11235"/>
                  </a:lnTo>
                  <a:lnTo>
                    <a:pt x="11455" y="11211"/>
                  </a:lnTo>
                  <a:lnTo>
                    <a:pt x="11553" y="11162"/>
                  </a:lnTo>
                  <a:lnTo>
                    <a:pt x="11651" y="11089"/>
                  </a:lnTo>
                  <a:lnTo>
                    <a:pt x="11748" y="10991"/>
                  </a:lnTo>
                  <a:lnTo>
                    <a:pt x="11822" y="10893"/>
                  </a:lnTo>
                  <a:lnTo>
                    <a:pt x="11870" y="10796"/>
                  </a:lnTo>
                  <a:lnTo>
                    <a:pt x="11919" y="10674"/>
                  </a:lnTo>
                  <a:lnTo>
                    <a:pt x="11944" y="10527"/>
                  </a:lnTo>
                  <a:lnTo>
                    <a:pt x="12017" y="9672"/>
                  </a:lnTo>
                  <a:lnTo>
                    <a:pt x="12017" y="9550"/>
                  </a:lnTo>
                  <a:lnTo>
                    <a:pt x="12017" y="9428"/>
                  </a:lnTo>
                  <a:lnTo>
                    <a:pt x="11993" y="9306"/>
                  </a:lnTo>
                  <a:lnTo>
                    <a:pt x="11944" y="9208"/>
                  </a:lnTo>
                  <a:lnTo>
                    <a:pt x="11895" y="9111"/>
                  </a:lnTo>
                  <a:lnTo>
                    <a:pt x="11822" y="9037"/>
                  </a:lnTo>
                  <a:lnTo>
                    <a:pt x="11748" y="8964"/>
                  </a:lnTo>
                  <a:lnTo>
                    <a:pt x="11651" y="8891"/>
                  </a:lnTo>
                  <a:lnTo>
                    <a:pt x="11748" y="8866"/>
                  </a:lnTo>
                  <a:lnTo>
                    <a:pt x="11846" y="8793"/>
                  </a:lnTo>
                  <a:lnTo>
                    <a:pt x="11944" y="8720"/>
                  </a:lnTo>
                  <a:lnTo>
                    <a:pt x="12017" y="8647"/>
                  </a:lnTo>
                  <a:lnTo>
                    <a:pt x="12090" y="8549"/>
                  </a:lnTo>
                  <a:lnTo>
                    <a:pt x="12139" y="8451"/>
                  </a:lnTo>
                  <a:lnTo>
                    <a:pt x="12163" y="8329"/>
                  </a:lnTo>
                  <a:lnTo>
                    <a:pt x="12188" y="8207"/>
                  </a:lnTo>
                  <a:lnTo>
                    <a:pt x="12286" y="7328"/>
                  </a:lnTo>
                  <a:lnTo>
                    <a:pt x="12261" y="7206"/>
                  </a:lnTo>
                  <a:lnTo>
                    <a:pt x="12237" y="7083"/>
                  </a:lnTo>
                  <a:lnTo>
                    <a:pt x="12188" y="6986"/>
                  </a:lnTo>
                  <a:lnTo>
                    <a:pt x="12139" y="6888"/>
                  </a:lnTo>
                  <a:lnTo>
                    <a:pt x="12066" y="6790"/>
                  </a:lnTo>
                  <a:lnTo>
                    <a:pt x="11968" y="6717"/>
                  </a:lnTo>
                  <a:lnTo>
                    <a:pt x="11748" y="6571"/>
                  </a:lnTo>
                  <a:lnTo>
                    <a:pt x="11504" y="6448"/>
                  </a:lnTo>
                  <a:lnTo>
                    <a:pt x="11211" y="6351"/>
                  </a:lnTo>
                  <a:lnTo>
                    <a:pt x="10893" y="6278"/>
                  </a:lnTo>
                  <a:lnTo>
                    <a:pt x="10576" y="6229"/>
                  </a:lnTo>
                  <a:lnTo>
                    <a:pt x="9892" y="6131"/>
                  </a:lnTo>
                  <a:lnTo>
                    <a:pt x="8842" y="6033"/>
                  </a:lnTo>
                  <a:lnTo>
                    <a:pt x="7596" y="5960"/>
                  </a:lnTo>
                  <a:lnTo>
                    <a:pt x="6326" y="5887"/>
                  </a:lnTo>
                  <a:lnTo>
                    <a:pt x="6497" y="5594"/>
                  </a:lnTo>
                  <a:lnTo>
                    <a:pt x="6644" y="5252"/>
                  </a:lnTo>
                  <a:lnTo>
                    <a:pt x="6790" y="4885"/>
                  </a:lnTo>
                  <a:lnTo>
                    <a:pt x="6888" y="4495"/>
                  </a:lnTo>
                  <a:lnTo>
                    <a:pt x="6986" y="4104"/>
                  </a:lnTo>
                  <a:lnTo>
                    <a:pt x="7083" y="3689"/>
                  </a:lnTo>
                  <a:lnTo>
                    <a:pt x="7181" y="2883"/>
                  </a:lnTo>
                  <a:lnTo>
                    <a:pt x="7254" y="2150"/>
                  </a:lnTo>
                  <a:lnTo>
                    <a:pt x="7303" y="1539"/>
                  </a:lnTo>
                  <a:lnTo>
                    <a:pt x="7303" y="978"/>
                  </a:lnTo>
                  <a:lnTo>
                    <a:pt x="7303" y="807"/>
                  </a:lnTo>
                  <a:lnTo>
                    <a:pt x="7230" y="611"/>
                  </a:lnTo>
                  <a:lnTo>
                    <a:pt x="7157" y="465"/>
                  </a:lnTo>
                  <a:lnTo>
                    <a:pt x="7035" y="318"/>
                  </a:lnTo>
                  <a:lnTo>
                    <a:pt x="6888" y="172"/>
                  </a:lnTo>
                  <a:lnTo>
                    <a:pt x="6717" y="98"/>
                  </a:lnTo>
                  <a:lnTo>
                    <a:pt x="6522" y="25"/>
                  </a:lnTo>
                  <a:lnTo>
                    <a:pt x="6326" y="1"/>
                  </a:lnTo>
                  <a:close/>
                </a:path>
              </a:pathLst>
            </a:custGeom>
            <a:solidFill>
              <a:srgbClr val="1847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9" name="Shape 59"/>
          <p:cNvSpPr/>
          <p:nvPr/>
        </p:nvSpPr>
        <p:spPr>
          <a:xfrm>
            <a:off x="393600" y="3346627"/>
            <a:ext cx="166061" cy="287704"/>
          </a:xfrm>
          <a:custGeom>
            <a:avLst/>
            <a:gdLst/>
            <a:ahLst/>
            <a:cxnLst/>
            <a:rect l="0" t="0" r="0" b="0"/>
            <a:pathLst>
              <a:path w="11870" h="20565" extrusionOk="0">
                <a:moveTo>
                  <a:pt x="6301" y="977"/>
                </a:moveTo>
                <a:lnTo>
                  <a:pt x="6423" y="1002"/>
                </a:lnTo>
                <a:lnTo>
                  <a:pt x="6497" y="1075"/>
                </a:lnTo>
                <a:lnTo>
                  <a:pt x="6570" y="1148"/>
                </a:lnTo>
                <a:lnTo>
                  <a:pt x="6594" y="1270"/>
                </a:lnTo>
                <a:lnTo>
                  <a:pt x="6570" y="1368"/>
                </a:lnTo>
                <a:lnTo>
                  <a:pt x="6497" y="1466"/>
                </a:lnTo>
                <a:lnTo>
                  <a:pt x="6423" y="1515"/>
                </a:lnTo>
                <a:lnTo>
                  <a:pt x="6301" y="1539"/>
                </a:lnTo>
                <a:lnTo>
                  <a:pt x="5569" y="1539"/>
                </a:lnTo>
                <a:lnTo>
                  <a:pt x="5446" y="1515"/>
                </a:lnTo>
                <a:lnTo>
                  <a:pt x="5373" y="1466"/>
                </a:lnTo>
                <a:lnTo>
                  <a:pt x="5300" y="1368"/>
                </a:lnTo>
                <a:lnTo>
                  <a:pt x="5276" y="1270"/>
                </a:lnTo>
                <a:lnTo>
                  <a:pt x="5300" y="1148"/>
                </a:lnTo>
                <a:lnTo>
                  <a:pt x="5373" y="1075"/>
                </a:lnTo>
                <a:lnTo>
                  <a:pt x="5446" y="1002"/>
                </a:lnTo>
                <a:lnTo>
                  <a:pt x="5569" y="977"/>
                </a:lnTo>
                <a:close/>
                <a:moveTo>
                  <a:pt x="10575" y="2565"/>
                </a:moveTo>
                <a:lnTo>
                  <a:pt x="10575" y="16706"/>
                </a:lnTo>
                <a:lnTo>
                  <a:pt x="1295" y="16706"/>
                </a:lnTo>
                <a:lnTo>
                  <a:pt x="1295" y="2565"/>
                </a:lnTo>
                <a:close/>
                <a:moveTo>
                  <a:pt x="5935" y="17780"/>
                </a:moveTo>
                <a:lnTo>
                  <a:pt x="6106" y="17805"/>
                </a:lnTo>
                <a:lnTo>
                  <a:pt x="6277" y="17854"/>
                </a:lnTo>
                <a:lnTo>
                  <a:pt x="6423" y="17927"/>
                </a:lnTo>
                <a:lnTo>
                  <a:pt x="6545" y="18025"/>
                </a:lnTo>
                <a:lnTo>
                  <a:pt x="6643" y="18147"/>
                </a:lnTo>
                <a:lnTo>
                  <a:pt x="6716" y="18293"/>
                </a:lnTo>
                <a:lnTo>
                  <a:pt x="6765" y="18464"/>
                </a:lnTo>
                <a:lnTo>
                  <a:pt x="6790" y="18635"/>
                </a:lnTo>
                <a:lnTo>
                  <a:pt x="6765" y="18806"/>
                </a:lnTo>
                <a:lnTo>
                  <a:pt x="6716" y="18977"/>
                </a:lnTo>
                <a:lnTo>
                  <a:pt x="6643" y="19124"/>
                </a:lnTo>
                <a:lnTo>
                  <a:pt x="6545" y="19246"/>
                </a:lnTo>
                <a:lnTo>
                  <a:pt x="6423" y="19343"/>
                </a:lnTo>
                <a:lnTo>
                  <a:pt x="6277" y="19417"/>
                </a:lnTo>
                <a:lnTo>
                  <a:pt x="6106" y="19465"/>
                </a:lnTo>
                <a:lnTo>
                  <a:pt x="5935" y="19490"/>
                </a:lnTo>
                <a:lnTo>
                  <a:pt x="5764" y="19465"/>
                </a:lnTo>
                <a:lnTo>
                  <a:pt x="5593" y="19417"/>
                </a:lnTo>
                <a:lnTo>
                  <a:pt x="5446" y="19343"/>
                </a:lnTo>
                <a:lnTo>
                  <a:pt x="5324" y="19246"/>
                </a:lnTo>
                <a:lnTo>
                  <a:pt x="5227" y="19124"/>
                </a:lnTo>
                <a:lnTo>
                  <a:pt x="5153" y="18977"/>
                </a:lnTo>
                <a:lnTo>
                  <a:pt x="5105" y="18806"/>
                </a:lnTo>
                <a:lnTo>
                  <a:pt x="5080" y="18635"/>
                </a:lnTo>
                <a:lnTo>
                  <a:pt x="5105" y="18464"/>
                </a:lnTo>
                <a:lnTo>
                  <a:pt x="5153" y="18293"/>
                </a:lnTo>
                <a:lnTo>
                  <a:pt x="5227" y="18147"/>
                </a:lnTo>
                <a:lnTo>
                  <a:pt x="5324" y="18025"/>
                </a:lnTo>
                <a:lnTo>
                  <a:pt x="5446" y="17927"/>
                </a:lnTo>
                <a:lnTo>
                  <a:pt x="5593" y="17854"/>
                </a:lnTo>
                <a:lnTo>
                  <a:pt x="5764" y="17805"/>
                </a:lnTo>
                <a:lnTo>
                  <a:pt x="5935" y="17780"/>
                </a:lnTo>
                <a:close/>
                <a:moveTo>
                  <a:pt x="1295" y="0"/>
                </a:moveTo>
                <a:lnTo>
                  <a:pt x="1026" y="25"/>
                </a:lnTo>
                <a:lnTo>
                  <a:pt x="782" y="98"/>
                </a:lnTo>
                <a:lnTo>
                  <a:pt x="562" y="220"/>
                </a:lnTo>
                <a:lnTo>
                  <a:pt x="366" y="367"/>
                </a:lnTo>
                <a:lnTo>
                  <a:pt x="220" y="562"/>
                </a:lnTo>
                <a:lnTo>
                  <a:pt x="98" y="782"/>
                </a:lnTo>
                <a:lnTo>
                  <a:pt x="25" y="1026"/>
                </a:lnTo>
                <a:lnTo>
                  <a:pt x="0" y="1295"/>
                </a:lnTo>
                <a:lnTo>
                  <a:pt x="0" y="19270"/>
                </a:lnTo>
                <a:lnTo>
                  <a:pt x="25" y="19539"/>
                </a:lnTo>
                <a:lnTo>
                  <a:pt x="98" y="19783"/>
                </a:lnTo>
                <a:lnTo>
                  <a:pt x="220" y="20003"/>
                </a:lnTo>
                <a:lnTo>
                  <a:pt x="366" y="20198"/>
                </a:lnTo>
                <a:lnTo>
                  <a:pt x="562" y="20345"/>
                </a:lnTo>
                <a:lnTo>
                  <a:pt x="782" y="20467"/>
                </a:lnTo>
                <a:lnTo>
                  <a:pt x="1026" y="20540"/>
                </a:lnTo>
                <a:lnTo>
                  <a:pt x="1295" y="20565"/>
                </a:lnTo>
                <a:lnTo>
                  <a:pt x="10575" y="20565"/>
                </a:lnTo>
                <a:lnTo>
                  <a:pt x="10844" y="20540"/>
                </a:lnTo>
                <a:lnTo>
                  <a:pt x="11088" y="20467"/>
                </a:lnTo>
                <a:lnTo>
                  <a:pt x="11308" y="20345"/>
                </a:lnTo>
                <a:lnTo>
                  <a:pt x="11503" y="20198"/>
                </a:lnTo>
                <a:lnTo>
                  <a:pt x="11650" y="20003"/>
                </a:lnTo>
                <a:lnTo>
                  <a:pt x="11772" y="19783"/>
                </a:lnTo>
                <a:lnTo>
                  <a:pt x="11845" y="19539"/>
                </a:lnTo>
                <a:lnTo>
                  <a:pt x="11870" y="19270"/>
                </a:lnTo>
                <a:lnTo>
                  <a:pt x="11870" y="1295"/>
                </a:lnTo>
                <a:lnTo>
                  <a:pt x="11845" y="1026"/>
                </a:lnTo>
                <a:lnTo>
                  <a:pt x="11772" y="782"/>
                </a:lnTo>
                <a:lnTo>
                  <a:pt x="11650" y="562"/>
                </a:lnTo>
                <a:lnTo>
                  <a:pt x="11503" y="367"/>
                </a:lnTo>
                <a:lnTo>
                  <a:pt x="11308" y="220"/>
                </a:lnTo>
                <a:lnTo>
                  <a:pt x="11088" y="98"/>
                </a:lnTo>
                <a:lnTo>
                  <a:pt x="10844" y="25"/>
                </a:lnTo>
                <a:lnTo>
                  <a:pt x="10575" y="0"/>
                </a:lnTo>
                <a:close/>
              </a:path>
            </a:pathLst>
          </a:custGeom>
          <a:solidFill>
            <a:srgbClr val="19BBD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0" name="Shape 60"/>
          <p:cNvGrpSpPr/>
          <p:nvPr/>
        </p:nvGrpSpPr>
        <p:grpSpPr>
          <a:xfrm>
            <a:off x="305253" y="553856"/>
            <a:ext cx="247469" cy="392302"/>
            <a:chOff x="6718575" y="2318625"/>
            <a:chExt cx="256950" cy="407375"/>
          </a:xfrm>
        </p:grpSpPr>
        <p:sp>
          <p:nvSpPr>
            <p:cNvPr id="61" name="Shape 61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12175" cap="rnd" cmpd="sng">
              <a:solidFill>
                <a:srgbClr val="19BBD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Shape 62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12175" cap="rnd" cmpd="sng">
              <a:solidFill>
                <a:srgbClr val="19BBD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Shape 63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0" t="0" r="0" b="0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19BBD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Shape 64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19BBD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Shape 65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0" t="0" r="0" b="0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12175" cap="rnd" cmpd="sng">
              <a:solidFill>
                <a:srgbClr val="19BBD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Shape 66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12175" cap="rnd" cmpd="sng">
              <a:solidFill>
                <a:srgbClr val="19BBD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Shape 67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0" t="0" r="0" b="0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12175" cap="rnd" cmpd="sng">
              <a:solidFill>
                <a:srgbClr val="19BBD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Shape 68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0" t="0" r="0" b="0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12175" cap="rnd" cmpd="sng">
              <a:solidFill>
                <a:srgbClr val="19BBD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9" name="Shape 69"/>
          <p:cNvGrpSpPr/>
          <p:nvPr/>
        </p:nvGrpSpPr>
        <p:grpSpPr>
          <a:xfrm>
            <a:off x="1419984" y="3634331"/>
            <a:ext cx="342882" cy="350068"/>
            <a:chOff x="3951850" y="2985350"/>
            <a:chExt cx="407950" cy="416500"/>
          </a:xfrm>
        </p:grpSpPr>
        <p:sp>
          <p:nvSpPr>
            <p:cNvPr id="70" name="Shape 70"/>
            <p:cNvSpPr/>
            <p:nvPr/>
          </p:nvSpPr>
          <p:spPr>
            <a:xfrm>
              <a:off x="3951850" y="2985350"/>
              <a:ext cx="314800" cy="314825"/>
            </a:xfrm>
            <a:custGeom>
              <a:avLst/>
              <a:gdLst/>
              <a:ahLst/>
              <a:cxnLst/>
              <a:rect l="0" t="0" r="0" b="0"/>
              <a:pathLst>
                <a:path w="12592" h="12593" fill="none" extrusionOk="0">
                  <a:moveTo>
                    <a:pt x="6284" y="1"/>
                  </a:moveTo>
                  <a:lnTo>
                    <a:pt x="6284" y="1"/>
                  </a:lnTo>
                  <a:lnTo>
                    <a:pt x="5967" y="25"/>
                  </a:lnTo>
                  <a:lnTo>
                    <a:pt x="5651" y="49"/>
                  </a:lnTo>
                  <a:lnTo>
                    <a:pt x="5334" y="74"/>
                  </a:lnTo>
                  <a:lnTo>
                    <a:pt x="5017" y="147"/>
                  </a:lnTo>
                  <a:lnTo>
                    <a:pt x="4725" y="220"/>
                  </a:lnTo>
                  <a:lnTo>
                    <a:pt x="4433" y="293"/>
                  </a:lnTo>
                  <a:lnTo>
                    <a:pt x="4141" y="390"/>
                  </a:lnTo>
                  <a:lnTo>
                    <a:pt x="3848" y="512"/>
                  </a:lnTo>
                  <a:lnTo>
                    <a:pt x="3556" y="634"/>
                  </a:lnTo>
                  <a:lnTo>
                    <a:pt x="3288" y="780"/>
                  </a:lnTo>
                  <a:lnTo>
                    <a:pt x="3020" y="926"/>
                  </a:lnTo>
                  <a:lnTo>
                    <a:pt x="2777" y="1072"/>
                  </a:lnTo>
                  <a:lnTo>
                    <a:pt x="2290" y="1437"/>
                  </a:lnTo>
                  <a:lnTo>
                    <a:pt x="1851" y="1852"/>
                  </a:lnTo>
                  <a:lnTo>
                    <a:pt x="1437" y="2290"/>
                  </a:lnTo>
                  <a:lnTo>
                    <a:pt x="1072" y="2777"/>
                  </a:lnTo>
                  <a:lnTo>
                    <a:pt x="901" y="3045"/>
                  </a:lnTo>
                  <a:lnTo>
                    <a:pt x="755" y="3313"/>
                  </a:lnTo>
                  <a:lnTo>
                    <a:pt x="609" y="3581"/>
                  </a:lnTo>
                  <a:lnTo>
                    <a:pt x="487" y="3849"/>
                  </a:lnTo>
                  <a:lnTo>
                    <a:pt x="390" y="4141"/>
                  </a:lnTo>
                  <a:lnTo>
                    <a:pt x="292" y="4433"/>
                  </a:lnTo>
                  <a:lnTo>
                    <a:pt x="195" y="4725"/>
                  </a:lnTo>
                  <a:lnTo>
                    <a:pt x="122" y="5042"/>
                  </a:lnTo>
                  <a:lnTo>
                    <a:pt x="73" y="5334"/>
                  </a:lnTo>
                  <a:lnTo>
                    <a:pt x="25" y="5651"/>
                  </a:lnTo>
                  <a:lnTo>
                    <a:pt x="0" y="5968"/>
                  </a:lnTo>
                  <a:lnTo>
                    <a:pt x="0" y="6308"/>
                  </a:lnTo>
                  <a:lnTo>
                    <a:pt x="0" y="6308"/>
                  </a:lnTo>
                  <a:lnTo>
                    <a:pt x="0" y="6625"/>
                  </a:lnTo>
                  <a:lnTo>
                    <a:pt x="25" y="6942"/>
                  </a:lnTo>
                  <a:lnTo>
                    <a:pt x="73" y="7258"/>
                  </a:lnTo>
                  <a:lnTo>
                    <a:pt x="122" y="7575"/>
                  </a:lnTo>
                  <a:lnTo>
                    <a:pt x="195" y="7867"/>
                  </a:lnTo>
                  <a:lnTo>
                    <a:pt x="292" y="8184"/>
                  </a:lnTo>
                  <a:lnTo>
                    <a:pt x="390" y="8476"/>
                  </a:lnTo>
                  <a:lnTo>
                    <a:pt x="487" y="8744"/>
                  </a:lnTo>
                  <a:lnTo>
                    <a:pt x="609" y="9036"/>
                  </a:lnTo>
                  <a:lnTo>
                    <a:pt x="755" y="9304"/>
                  </a:lnTo>
                  <a:lnTo>
                    <a:pt x="901" y="9572"/>
                  </a:lnTo>
                  <a:lnTo>
                    <a:pt x="1072" y="9816"/>
                  </a:lnTo>
                  <a:lnTo>
                    <a:pt x="1437" y="10303"/>
                  </a:lnTo>
                  <a:lnTo>
                    <a:pt x="1851" y="10741"/>
                  </a:lnTo>
                  <a:lnTo>
                    <a:pt x="2290" y="11155"/>
                  </a:lnTo>
                  <a:lnTo>
                    <a:pt x="2777" y="11520"/>
                  </a:lnTo>
                  <a:lnTo>
                    <a:pt x="3020" y="11691"/>
                  </a:lnTo>
                  <a:lnTo>
                    <a:pt x="3288" y="11837"/>
                  </a:lnTo>
                  <a:lnTo>
                    <a:pt x="3556" y="11983"/>
                  </a:lnTo>
                  <a:lnTo>
                    <a:pt x="3848" y="12105"/>
                  </a:lnTo>
                  <a:lnTo>
                    <a:pt x="4141" y="12202"/>
                  </a:lnTo>
                  <a:lnTo>
                    <a:pt x="4433" y="12300"/>
                  </a:lnTo>
                  <a:lnTo>
                    <a:pt x="4725" y="12397"/>
                  </a:lnTo>
                  <a:lnTo>
                    <a:pt x="5017" y="12470"/>
                  </a:lnTo>
                  <a:lnTo>
                    <a:pt x="5334" y="12519"/>
                  </a:lnTo>
                  <a:lnTo>
                    <a:pt x="5651" y="12568"/>
                  </a:lnTo>
                  <a:lnTo>
                    <a:pt x="5967" y="12592"/>
                  </a:lnTo>
                  <a:lnTo>
                    <a:pt x="6284" y="12592"/>
                  </a:lnTo>
                  <a:lnTo>
                    <a:pt x="6284" y="12592"/>
                  </a:lnTo>
                  <a:lnTo>
                    <a:pt x="6625" y="12592"/>
                  </a:lnTo>
                  <a:lnTo>
                    <a:pt x="6941" y="12568"/>
                  </a:lnTo>
                  <a:lnTo>
                    <a:pt x="7258" y="12519"/>
                  </a:lnTo>
                  <a:lnTo>
                    <a:pt x="7550" y="12470"/>
                  </a:lnTo>
                  <a:lnTo>
                    <a:pt x="7867" y="12397"/>
                  </a:lnTo>
                  <a:lnTo>
                    <a:pt x="8159" y="12300"/>
                  </a:lnTo>
                  <a:lnTo>
                    <a:pt x="8451" y="12202"/>
                  </a:lnTo>
                  <a:lnTo>
                    <a:pt x="8744" y="12105"/>
                  </a:lnTo>
                  <a:lnTo>
                    <a:pt x="9012" y="11983"/>
                  </a:lnTo>
                  <a:lnTo>
                    <a:pt x="9279" y="11837"/>
                  </a:lnTo>
                  <a:lnTo>
                    <a:pt x="9547" y="11691"/>
                  </a:lnTo>
                  <a:lnTo>
                    <a:pt x="9815" y="11520"/>
                  </a:lnTo>
                  <a:lnTo>
                    <a:pt x="10302" y="11155"/>
                  </a:lnTo>
                  <a:lnTo>
                    <a:pt x="10741" y="10741"/>
                  </a:lnTo>
                  <a:lnTo>
                    <a:pt x="11155" y="10303"/>
                  </a:lnTo>
                  <a:lnTo>
                    <a:pt x="11520" y="9816"/>
                  </a:lnTo>
                  <a:lnTo>
                    <a:pt x="11666" y="9572"/>
                  </a:lnTo>
                  <a:lnTo>
                    <a:pt x="11812" y="9304"/>
                  </a:lnTo>
                  <a:lnTo>
                    <a:pt x="11958" y="9036"/>
                  </a:lnTo>
                  <a:lnTo>
                    <a:pt x="12080" y="8744"/>
                  </a:lnTo>
                  <a:lnTo>
                    <a:pt x="12202" y="8476"/>
                  </a:lnTo>
                  <a:lnTo>
                    <a:pt x="12299" y="8184"/>
                  </a:lnTo>
                  <a:lnTo>
                    <a:pt x="12397" y="7867"/>
                  </a:lnTo>
                  <a:lnTo>
                    <a:pt x="12446" y="7575"/>
                  </a:lnTo>
                  <a:lnTo>
                    <a:pt x="12519" y="7258"/>
                  </a:lnTo>
                  <a:lnTo>
                    <a:pt x="12543" y="6942"/>
                  </a:lnTo>
                  <a:lnTo>
                    <a:pt x="12567" y="6625"/>
                  </a:lnTo>
                  <a:lnTo>
                    <a:pt x="12592" y="6308"/>
                  </a:lnTo>
                  <a:lnTo>
                    <a:pt x="12592" y="6308"/>
                  </a:lnTo>
                  <a:lnTo>
                    <a:pt x="12567" y="5968"/>
                  </a:lnTo>
                  <a:lnTo>
                    <a:pt x="12543" y="5651"/>
                  </a:lnTo>
                  <a:lnTo>
                    <a:pt x="12519" y="5334"/>
                  </a:lnTo>
                  <a:lnTo>
                    <a:pt x="12446" y="5042"/>
                  </a:lnTo>
                  <a:lnTo>
                    <a:pt x="12397" y="4725"/>
                  </a:lnTo>
                  <a:lnTo>
                    <a:pt x="12299" y="4433"/>
                  </a:lnTo>
                  <a:lnTo>
                    <a:pt x="12202" y="4141"/>
                  </a:lnTo>
                  <a:lnTo>
                    <a:pt x="12080" y="3849"/>
                  </a:lnTo>
                  <a:lnTo>
                    <a:pt x="11958" y="3581"/>
                  </a:lnTo>
                  <a:lnTo>
                    <a:pt x="11812" y="3313"/>
                  </a:lnTo>
                  <a:lnTo>
                    <a:pt x="11666" y="3045"/>
                  </a:lnTo>
                  <a:lnTo>
                    <a:pt x="11520" y="2777"/>
                  </a:lnTo>
                  <a:lnTo>
                    <a:pt x="11155" y="2290"/>
                  </a:lnTo>
                  <a:lnTo>
                    <a:pt x="10741" y="1852"/>
                  </a:lnTo>
                  <a:lnTo>
                    <a:pt x="10302" y="1437"/>
                  </a:lnTo>
                  <a:lnTo>
                    <a:pt x="9815" y="1072"/>
                  </a:lnTo>
                  <a:lnTo>
                    <a:pt x="9547" y="926"/>
                  </a:lnTo>
                  <a:lnTo>
                    <a:pt x="9279" y="780"/>
                  </a:lnTo>
                  <a:lnTo>
                    <a:pt x="9012" y="634"/>
                  </a:lnTo>
                  <a:lnTo>
                    <a:pt x="8744" y="512"/>
                  </a:lnTo>
                  <a:lnTo>
                    <a:pt x="8451" y="390"/>
                  </a:lnTo>
                  <a:lnTo>
                    <a:pt x="8159" y="293"/>
                  </a:lnTo>
                  <a:lnTo>
                    <a:pt x="7867" y="220"/>
                  </a:lnTo>
                  <a:lnTo>
                    <a:pt x="7550" y="147"/>
                  </a:lnTo>
                  <a:lnTo>
                    <a:pt x="7258" y="74"/>
                  </a:lnTo>
                  <a:lnTo>
                    <a:pt x="6941" y="49"/>
                  </a:lnTo>
                  <a:lnTo>
                    <a:pt x="6625" y="25"/>
                  </a:lnTo>
                  <a:lnTo>
                    <a:pt x="6284" y="1"/>
                  </a:lnTo>
                  <a:lnTo>
                    <a:pt x="6284" y="1"/>
                  </a:lnTo>
                  <a:close/>
                </a:path>
              </a:pathLst>
            </a:custGeom>
            <a:noFill/>
            <a:ln w="19050" cap="rnd" cmpd="sng">
              <a:solidFill>
                <a:srgbClr val="18476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Shape 71"/>
            <p:cNvSpPr/>
            <p:nvPr/>
          </p:nvSpPr>
          <p:spPr>
            <a:xfrm>
              <a:off x="3988375" y="3021875"/>
              <a:ext cx="241750" cy="241750"/>
            </a:xfrm>
            <a:custGeom>
              <a:avLst/>
              <a:gdLst/>
              <a:ahLst/>
              <a:cxnLst/>
              <a:rect l="0" t="0" r="0" b="0"/>
              <a:pathLst>
                <a:path w="9670" h="9670" fill="none" extrusionOk="0">
                  <a:moveTo>
                    <a:pt x="4823" y="1"/>
                  </a:moveTo>
                  <a:lnTo>
                    <a:pt x="4823" y="1"/>
                  </a:lnTo>
                  <a:lnTo>
                    <a:pt x="4336" y="25"/>
                  </a:lnTo>
                  <a:lnTo>
                    <a:pt x="3849" y="98"/>
                  </a:lnTo>
                  <a:lnTo>
                    <a:pt x="3386" y="220"/>
                  </a:lnTo>
                  <a:lnTo>
                    <a:pt x="2947" y="391"/>
                  </a:lnTo>
                  <a:lnTo>
                    <a:pt x="2533" y="585"/>
                  </a:lnTo>
                  <a:lnTo>
                    <a:pt x="2144" y="829"/>
                  </a:lnTo>
                  <a:lnTo>
                    <a:pt x="1754" y="1121"/>
                  </a:lnTo>
                  <a:lnTo>
                    <a:pt x="1413" y="1438"/>
                  </a:lnTo>
                  <a:lnTo>
                    <a:pt x="1096" y="1779"/>
                  </a:lnTo>
                  <a:lnTo>
                    <a:pt x="829" y="2144"/>
                  </a:lnTo>
                  <a:lnTo>
                    <a:pt x="585" y="2534"/>
                  </a:lnTo>
                  <a:lnTo>
                    <a:pt x="390" y="2972"/>
                  </a:lnTo>
                  <a:lnTo>
                    <a:pt x="220" y="3411"/>
                  </a:lnTo>
                  <a:lnTo>
                    <a:pt x="98" y="3873"/>
                  </a:lnTo>
                  <a:lnTo>
                    <a:pt x="25" y="4336"/>
                  </a:lnTo>
                  <a:lnTo>
                    <a:pt x="1" y="4847"/>
                  </a:lnTo>
                  <a:lnTo>
                    <a:pt x="1" y="4847"/>
                  </a:lnTo>
                  <a:lnTo>
                    <a:pt x="25" y="5335"/>
                  </a:lnTo>
                  <a:lnTo>
                    <a:pt x="98" y="5822"/>
                  </a:lnTo>
                  <a:lnTo>
                    <a:pt x="220" y="6284"/>
                  </a:lnTo>
                  <a:lnTo>
                    <a:pt x="390" y="6723"/>
                  </a:lnTo>
                  <a:lnTo>
                    <a:pt x="585" y="7137"/>
                  </a:lnTo>
                  <a:lnTo>
                    <a:pt x="829" y="7527"/>
                  </a:lnTo>
                  <a:lnTo>
                    <a:pt x="1096" y="7916"/>
                  </a:lnTo>
                  <a:lnTo>
                    <a:pt x="1413" y="8257"/>
                  </a:lnTo>
                  <a:lnTo>
                    <a:pt x="1754" y="8574"/>
                  </a:lnTo>
                  <a:lnTo>
                    <a:pt x="2144" y="8842"/>
                  </a:lnTo>
                  <a:lnTo>
                    <a:pt x="2533" y="9085"/>
                  </a:lnTo>
                  <a:lnTo>
                    <a:pt x="2947" y="9280"/>
                  </a:lnTo>
                  <a:lnTo>
                    <a:pt x="3386" y="9451"/>
                  </a:lnTo>
                  <a:lnTo>
                    <a:pt x="3849" y="9572"/>
                  </a:lnTo>
                  <a:lnTo>
                    <a:pt x="4336" y="9645"/>
                  </a:lnTo>
                  <a:lnTo>
                    <a:pt x="4823" y="9670"/>
                  </a:lnTo>
                  <a:lnTo>
                    <a:pt x="4823" y="9670"/>
                  </a:lnTo>
                  <a:lnTo>
                    <a:pt x="5334" y="9645"/>
                  </a:lnTo>
                  <a:lnTo>
                    <a:pt x="5797" y="9572"/>
                  </a:lnTo>
                  <a:lnTo>
                    <a:pt x="6260" y="9451"/>
                  </a:lnTo>
                  <a:lnTo>
                    <a:pt x="6698" y="9280"/>
                  </a:lnTo>
                  <a:lnTo>
                    <a:pt x="7136" y="9085"/>
                  </a:lnTo>
                  <a:lnTo>
                    <a:pt x="7526" y="8842"/>
                  </a:lnTo>
                  <a:lnTo>
                    <a:pt x="7892" y="8574"/>
                  </a:lnTo>
                  <a:lnTo>
                    <a:pt x="8232" y="8257"/>
                  </a:lnTo>
                  <a:lnTo>
                    <a:pt x="8549" y="7916"/>
                  </a:lnTo>
                  <a:lnTo>
                    <a:pt x="8841" y="7527"/>
                  </a:lnTo>
                  <a:lnTo>
                    <a:pt x="9085" y="7137"/>
                  </a:lnTo>
                  <a:lnTo>
                    <a:pt x="9280" y="6723"/>
                  </a:lnTo>
                  <a:lnTo>
                    <a:pt x="9450" y="6284"/>
                  </a:lnTo>
                  <a:lnTo>
                    <a:pt x="9572" y="5822"/>
                  </a:lnTo>
                  <a:lnTo>
                    <a:pt x="9645" y="5335"/>
                  </a:lnTo>
                  <a:lnTo>
                    <a:pt x="9669" y="4847"/>
                  </a:lnTo>
                  <a:lnTo>
                    <a:pt x="9669" y="4847"/>
                  </a:lnTo>
                  <a:lnTo>
                    <a:pt x="9645" y="4336"/>
                  </a:lnTo>
                  <a:lnTo>
                    <a:pt x="9572" y="3873"/>
                  </a:lnTo>
                  <a:lnTo>
                    <a:pt x="9450" y="3411"/>
                  </a:lnTo>
                  <a:lnTo>
                    <a:pt x="9280" y="2972"/>
                  </a:lnTo>
                  <a:lnTo>
                    <a:pt x="9085" y="2534"/>
                  </a:lnTo>
                  <a:lnTo>
                    <a:pt x="8841" y="2144"/>
                  </a:lnTo>
                  <a:lnTo>
                    <a:pt x="8549" y="1779"/>
                  </a:lnTo>
                  <a:lnTo>
                    <a:pt x="8232" y="1438"/>
                  </a:lnTo>
                  <a:lnTo>
                    <a:pt x="7892" y="1121"/>
                  </a:lnTo>
                  <a:lnTo>
                    <a:pt x="7526" y="829"/>
                  </a:lnTo>
                  <a:lnTo>
                    <a:pt x="7136" y="585"/>
                  </a:lnTo>
                  <a:lnTo>
                    <a:pt x="6698" y="391"/>
                  </a:lnTo>
                  <a:lnTo>
                    <a:pt x="6260" y="220"/>
                  </a:lnTo>
                  <a:lnTo>
                    <a:pt x="5797" y="98"/>
                  </a:lnTo>
                  <a:lnTo>
                    <a:pt x="5334" y="25"/>
                  </a:lnTo>
                  <a:lnTo>
                    <a:pt x="4823" y="1"/>
                  </a:lnTo>
                  <a:lnTo>
                    <a:pt x="4823" y="1"/>
                  </a:lnTo>
                </a:path>
              </a:pathLst>
            </a:custGeom>
            <a:noFill/>
            <a:ln w="19050" cap="rnd" cmpd="sng">
              <a:solidFill>
                <a:srgbClr val="18476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Shape 72"/>
            <p:cNvSpPr/>
            <p:nvPr/>
          </p:nvSpPr>
          <p:spPr>
            <a:xfrm>
              <a:off x="4024300" y="3058425"/>
              <a:ext cx="84650" cy="84650"/>
            </a:xfrm>
            <a:custGeom>
              <a:avLst/>
              <a:gdLst/>
              <a:ahLst/>
              <a:cxnLst/>
              <a:rect l="0" t="0" r="0" b="0"/>
              <a:pathLst>
                <a:path w="3386" h="3386" fill="none" extrusionOk="0">
                  <a:moveTo>
                    <a:pt x="0" y="3385"/>
                  </a:moveTo>
                  <a:lnTo>
                    <a:pt x="0" y="3385"/>
                  </a:lnTo>
                  <a:lnTo>
                    <a:pt x="25" y="3020"/>
                  </a:lnTo>
                  <a:lnTo>
                    <a:pt x="74" y="2704"/>
                  </a:lnTo>
                  <a:lnTo>
                    <a:pt x="147" y="2363"/>
                  </a:lnTo>
                  <a:lnTo>
                    <a:pt x="268" y="2070"/>
                  </a:lnTo>
                  <a:lnTo>
                    <a:pt x="414" y="1754"/>
                  </a:lnTo>
                  <a:lnTo>
                    <a:pt x="585" y="1486"/>
                  </a:lnTo>
                  <a:lnTo>
                    <a:pt x="780" y="1218"/>
                  </a:lnTo>
                  <a:lnTo>
                    <a:pt x="999" y="974"/>
                  </a:lnTo>
                  <a:lnTo>
                    <a:pt x="1243" y="755"/>
                  </a:lnTo>
                  <a:lnTo>
                    <a:pt x="1510" y="560"/>
                  </a:lnTo>
                  <a:lnTo>
                    <a:pt x="1778" y="390"/>
                  </a:lnTo>
                  <a:lnTo>
                    <a:pt x="2071" y="244"/>
                  </a:lnTo>
                  <a:lnTo>
                    <a:pt x="2387" y="146"/>
                  </a:lnTo>
                  <a:lnTo>
                    <a:pt x="2704" y="49"/>
                  </a:lnTo>
                  <a:lnTo>
                    <a:pt x="3045" y="0"/>
                  </a:lnTo>
                  <a:lnTo>
                    <a:pt x="3386" y="0"/>
                  </a:lnTo>
                </a:path>
              </a:pathLst>
            </a:custGeom>
            <a:noFill/>
            <a:ln w="19050" cap="rnd" cmpd="sng">
              <a:solidFill>
                <a:srgbClr val="18476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Shape 73"/>
            <p:cNvSpPr/>
            <p:nvPr/>
          </p:nvSpPr>
          <p:spPr>
            <a:xfrm>
              <a:off x="4205750" y="3248375"/>
              <a:ext cx="154050" cy="153475"/>
            </a:xfrm>
            <a:custGeom>
              <a:avLst/>
              <a:gdLst/>
              <a:ahLst/>
              <a:cxnLst/>
              <a:rect l="0" t="0" r="0" b="0"/>
              <a:pathLst>
                <a:path w="6162" h="6139" fill="none" extrusionOk="0">
                  <a:moveTo>
                    <a:pt x="0" y="1024"/>
                  </a:moveTo>
                  <a:lnTo>
                    <a:pt x="4969" y="5992"/>
                  </a:lnTo>
                  <a:lnTo>
                    <a:pt x="4969" y="5992"/>
                  </a:lnTo>
                  <a:lnTo>
                    <a:pt x="5042" y="6041"/>
                  </a:lnTo>
                  <a:lnTo>
                    <a:pt x="5115" y="6090"/>
                  </a:lnTo>
                  <a:lnTo>
                    <a:pt x="5212" y="6114"/>
                  </a:lnTo>
                  <a:lnTo>
                    <a:pt x="5310" y="6138"/>
                  </a:lnTo>
                  <a:lnTo>
                    <a:pt x="5407" y="6114"/>
                  </a:lnTo>
                  <a:lnTo>
                    <a:pt x="5480" y="6090"/>
                  </a:lnTo>
                  <a:lnTo>
                    <a:pt x="5577" y="6041"/>
                  </a:lnTo>
                  <a:lnTo>
                    <a:pt x="5651" y="5992"/>
                  </a:lnTo>
                  <a:lnTo>
                    <a:pt x="6016" y="5627"/>
                  </a:lnTo>
                  <a:lnTo>
                    <a:pt x="6016" y="5627"/>
                  </a:lnTo>
                  <a:lnTo>
                    <a:pt x="6089" y="5554"/>
                  </a:lnTo>
                  <a:lnTo>
                    <a:pt x="6138" y="5456"/>
                  </a:lnTo>
                  <a:lnTo>
                    <a:pt x="6162" y="5359"/>
                  </a:lnTo>
                  <a:lnTo>
                    <a:pt x="6162" y="5286"/>
                  </a:lnTo>
                  <a:lnTo>
                    <a:pt x="6162" y="5188"/>
                  </a:lnTo>
                  <a:lnTo>
                    <a:pt x="6138" y="5091"/>
                  </a:lnTo>
                  <a:lnTo>
                    <a:pt x="6089" y="5018"/>
                  </a:lnTo>
                  <a:lnTo>
                    <a:pt x="6016" y="4921"/>
                  </a:lnTo>
                  <a:lnTo>
                    <a:pt x="1072" y="1"/>
                  </a:lnTo>
                </a:path>
              </a:pathLst>
            </a:custGeom>
            <a:noFill/>
            <a:ln w="19050" cap="rnd" cmpd="sng">
              <a:solidFill>
                <a:srgbClr val="18476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4" name="Shape 74"/>
          <p:cNvSpPr/>
          <p:nvPr/>
        </p:nvSpPr>
        <p:spPr>
          <a:xfrm rot="10800000" flipH="1">
            <a:off x="733424" y="3936025"/>
            <a:ext cx="819900" cy="710100"/>
          </a:xfrm>
          <a:prstGeom prst="hexagon">
            <a:avLst>
              <a:gd name="adj" fmla="val 28678"/>
              <a:gd name="vf" fmla="val 115470"/>
            </a:avLst>
          </a:prstGeom>
          <a:noFill/>
          <a:ln w="9525" cap="flat" cmpd="sng">
            <a:solidFill>
              <a:srgbClr val="18476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Shape 75"/>
          <p:cNvSpPr/>
          <p:nvPr/>
        </p:nvSpPr>
        <p:spPr>
          <a:xfrm rot="10800000" flipH="1">
            <a:off x="738525" y="100850"/>
            <a:ext cx="428700" cy="371100"/>
          </a:xfrm>
          <a:prstGeom prst="hexagon">
            <a:avLst>
              <a:gd name="adj" fmla="val 28678"/>
              <a:gd name="vf" fmla="val 115470"/>
            </a:avLst>
          </a:prstGeom>
          <a:solidFill>
            <a:srgbClr val="3292E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Shape 76"/>
          <p:cNvSpPr/>
          <p:nvPr/>
        </p:nvSpPr>
        <p:spPr>
          <a:xfrm rot="10800000" flipH="1">
            <a:off x="-291325" y="4148475"/>
            <a:ext cx="1182300" cy="1023600"/>
          </a:xfrm>
          <a:prstGeom prst="hexagon">
            <a:avLst>
              <a:gd name="adj" fmla="val 28678"/>
              <a:gd name="vf" fmla="val 115470"/>
            </a:avLst>
          </a:prstGeom>
          <a:solidFill>
            <a:srgbClr val="18476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Shape 77"/>
          <p:cNvSpPr/>
          <p:nvPr/>
        </p:nvSpPr>
        <p:spPr>
          <a:xfrm rot="10800000" flipH="1">
            <a:off x="420725" y="-65225"/>
            <a:ext cx="358800" cy="310500"/>
          </a:xfrm>
          <a:prstGeom prst="hexagon">
            <a:avLst>
              <a:gd name="adj" fmla="val 28678"/>
              <a:gd name="vf" fmla="val 115470"/>
            </a:avLst>
          </a:prstGeom>
          <a:noFill/>
          <a:ln w="19050" cap="flat" cmpd="sng">
            <a:solidFill>
              <a:srgbClr val="00E1C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Shape 78"/>
          <p:cNvSpPr/>
          <p:nvPr/>
        </p:nvSpPr>
        <p:spPr>
          <a:xfrm>
            <a:off x="1019338" y="4167058"/>
            <a:ext cx="248073" cy="248058"/>
          </a:xfrm>
          <a:custGeom>
            <a:avLst/>
            <a:gdLst/>
            <a:ahLst/>
            <a:cxnLst/>
            <a:rect l="0" t="0" r="0" b="0"/>
            <a:pathLst>
              <a:path w="17000" h="16999" extrusionOk="0">
                <a:moveTo>
                  <a:pt x="8769" y="5740"/>
                </a:moveTo>
                <a:lnTo>
                  <a:pt x="9037" y="5788"/>
                </a:lnTo>
                <a:lnTo>
                  <a:pt x="9282" y="5862"/>
                </a:lnTo>
                <a:lnTo>
                  <a:pt x="9550" y="5935"/>
                </a:lnTo>
                <a:lnTo>
                  <a:pt x="9794" y="6057"/>
                </a:lnTo>
                <a:lnTo>
                  <a:pt x="10014" y="6204"/>
                </a:lnTo>
                <a:lnTo>
                  <a:pt x="10234" y="6350"/>
                </a:lnTo>
                <a:lnTo>
                  <a:pt x="10454" y="6546"/>
                </a:lnTo>
                <a:lnTo>
                  <a:pt x="10649" y="6765"/>
                </a:lnTo>
                <a:lnTo>
                  <a:pt x="10796" y="6985"/>
                </a:lnTo>
                <a:lnTo>
                  <a:pt x="10942" y="7205"/>
                </a:lnTo>
                <a:lnTo>
                  <a:pt x="11064" y="7449"/>
                </a:lnTo>
                <a:lnTo>
                  <a:pt x="11138" y="7718"/>
                </a:lnTo>
                <a:lnTo>
                  <a:pt x="11211" y="7962"/>
                </a:lnTo>
                <a:lnTo>
                  <a:pt x="11260" y="8231"/>
                </a:lnTo>
                <a:lnTo>
                  <a:pt x="11260" y="8499"/>
                </a:lnTo>
                <a:lnTo>
                  <a:pt x="11260" y="8768"/>
                </a:lnTo>
                <a:lnTo>
                  <a:pt x="11211" y="9037"/>
                </a:lnTo>
                <a:lnTo>
                  <a:pt x="11138" y="9281"/>
                </a:lnTo>
                <a:lnTo>
                  <a:pt x="11064" y="9550"/>
                </a:lnTo>
                <a:lnTo>
                  <a:pt x="10942" y="9794"/>
                </a:lnTo>
                <a:lnTo>
                  <a:pt x="10796" y="10014"/>
                </a:lnTo>
                <a:lnTo>
                  <a:pt x="10649" y="10233"/>
                </a:lnTo>
                <a:lnTo>
                  <a:pt x="10454" y="10453"/>
                </a:lnTo>
                <a:lnTo>
                  <a:pt x="10234" y="10649"/>
                </a:lnTo>
                <a:lnTo>
                  <a:pt x="10014" y="10795"/>
                </a:lnTo>
                <a:lnTo>
                  <a:pt x="9794" y="10942"/>
                </a:lnTo>
                <a:lnTo>
                  <a:pt x="9550" y="11064"/>
                </a:lnTo>
                <a:lnTo>
                  <a:pt x="9282" y="11137"/>
                </a:lnTo>
                <a:lnTo>
                  <a:pt x="9037" y="11210"/>
                </a:lnTo>
                <a:lnTo>
                  <a:pt x="8769" y="11259"/>
                </a:lnTo>
                <a:lnTo>
                  <a:pt x="8231" y="11259"/>
                </a:lnTo>
                <a:lnTo>
                  <a:pt x="7963" y="11210"/>
                </a:lnTo>
                <a:lnTo>
                  <a:pt x="7719" y="11137"/>
                </a:lnTo>
                <a:lnTo>
                  <a:pt x="7450" y="11064"/>
                </a:lnTo>
                <a:lnTo>
                  <a:pt x="7206" y="10942"/>
                </a:lnTo>
                <a:lnTo>
                  <a:pt x="6986" y="10795"/>
                </a:lnTo>
                <a:lnTo>
                  <a:pt x="6766" y="10649"/>
                </a:lnTo>
                <a:lnTo>
                  <a:pt x="6546" y="10453"/>
                </a:lnTo>
                <a:lnTo>
                  <a:pt x="6351" y="10233"/>
                </a:lnTo>
                <a:lnTo>
                  <a:pt x="6204" y="10014"/>
                </a:lnTo>
                <a:lnTo>
                  <a:pt x="6058" y="9794"/>
                </a:lnTo>
                <a:lnTo>
                  <a:pt x="5936" y="9550"/>
                </a:lnTo>
                <a:lnTo>
                  <a:pt x="5862" y="9281"/>
                </a:lnTo>
                <a:lnTo>
                  <a:pt x="5789" y="9037"/>
                </a:lnTo>
                <a:lnTo>
                  <a:pt x="5740" y="8768"/>
                </a:lnTo>
                <a:lnTo>
                  <a:pt x="5740" y="8499"/>
                </a:lnTo>
                <a:lnTo>
                  <a:pt x="5740" y="8231"/>
                </a:lnTo>
                <a:lnTo>
                  <a:pt x="5789" y="7962"/>
                </a:lnTo>
                <a:lnTo>
                  <a:pt x="5862" y="7718"/>
                </a:lnTo>
                <a:lnTo>
                  <a:pt x="5936" y="7449"/>
                </a:lnTo>
                <a:lnTo>
                  <a:pt x="6058" y="7205"/>
                </a:lnTo>
                <a:lnTo>
                  <a:pt x="6204" y="6985"/>
                </a:lnTo>
                <a:lnTo>
                  <a:pt x="6351" y="6765"/>
                </a:lnTo>
                <a:lnTo>
                  <a:pt x="6546" y="6546"/>
                </a:lnTo>
                <a:lnTo>
                  <a:pt x="6766" y="6350"/>
                </a:lnTo>
                <a:lnTo>
                  <a:pt x="6986" y="6204"/>
                </a:lnTo>
                <a:lnTo>
                  <a:pt x="7206" y="6057"/>
                </a:lnTo>
                <a:lnTo>
                  <a:pt x="7450" y="5935"/>
                </a:lnTo>
                <a:lnTo>
                  <a:pt x="7719" y="5862"/>
                </a:lnTo>
                <a:lnTo>
                  <a:pt x="7963" y="5788"/>
                </a:lnTo>
                <a:lnTo>
                  <a:pt x="8231" y="5740"/>
                </a:lnTo>
                <a:close/>
                <a:moveTo>
                  <a:pt x="7914" y="0"/>
                </a:moveTo>
                <a:lnTo>
                  <a:pt x="7743" y="25"/>
                </a:lnTo>
                <a:lnTo>
                  <a:pt x="7596" y="73"/>
                </a:lnTo>
                <a:lnTo>
                  <a:pt x="7474" y="147"/>
                </a:lnTo>
                <a:lnTo>
                  <a:pt x="7328" y="244"/>
                </a:lnTo>
                <a:lnTo>
                  <a:pt x="7230" y="342"/>
                </a:lnTo>
                <a:lnTo>
                  <a:pt x="7132" y="489"/>
                </a:lnTo>
                <a:lnTo>
                  <a:pt x="7084" y="635"/>
                </a:lnTo>
                <a:lnTo>
                  <a:pt x="7035" y="782"/>
                </a:lnTo>
                <a:lnTo>
                  <a:pt x="6839" y="2540"/>
                </a:lnTo>
                <a:lnTo>
                  <a:pt x="6497" y="2638"/>
                </a:lnTo>
                <a:lnTo>
                  <a:pt x="6131" y="2784"/>
                </a:lnTo>
                <a:lnTo>
                  <a:pt x="5789" y="2931"/>
                </a:lnTo>
                <a:lnTo>
                  <a:pt x="5447" y="3102"/>
                </a:lnTo>
                <a:lnTo>
                  <a:pt x="4079" y="2027"/>
                </a:lnTo>
                <a:lnTo>
                  <a:pt x="3933" y="1930"/>
                </a:lnTo>
                <a:lnTo>
                  <a:pt x="3786" y="1881"/>
                </a:lnTo>
                <a:lnTo>
                  <a:pt x="3640" y="1832"/>
                </a:lnTo>
                <a:lnTo>
                  <a:pt x="3493" y="1832"/>
                </a:lnTo>
                <a:lnTo>
                  <a:pt x="3322" y="1856"/>
                </a:lnTo>
                <a:lnTo>
                  <a:pt x="3176" y="1905"/>
                </a:lnTo>
                <a:lnTo>
                  <a:pt x="3029" y="1978"/>
                </a:lnTo>
                <a:lnTo>
                  <a:pt x="2907" y="2076"/>
                </a:lnTo>
                <a:lnTo>
                  <a:pt x="2077" y="2907"/>
                </a:lnTo>
                <a:lnTo>
                  <a:pt x="1979" y="3029"/>
                </a:lnTo>
                <a:lnTo>
                  <a:pt x="1906" y="3175"/>
                </a:lnTo>
                <a:lnTo>
                  <a:pt x="1857" y="3322"/>
                </a:lnTo>
                <a:lnTo>
                  <a:pt x="1833" y="3493"/>
                </a:lnTo>
                <a:lnTo>
                  <a:pt x="1833" y="3639"/>
                </a:lnTo>
                <a:lnTo>
                  <a:pt x="1881" y="3786"/>
                </a:lnTo>
                <a:lnTo>
                  <a:pt x="1930" y="3932"/>
                </a:lnTo>
                <a:lnTo>
                  <a:pt x="2028" y="4079"/>
                </a:lnTo>
                <a:lnTo>
                  <a:pt x="3103" y="5447"/>
                </a:lnTo>
                <a:lnTo>
                  <a:pt x="2932" y="5788"/>
                </a:lnTo>
                <a:lnTo>
                  <a:pt x="2785" y="6130"/>
                </a:lnTo>
                <a:lnTo>
                  <a:pt x="2639" y="6497"/>
                </a:lnTo>
                <a:lnTo>
                  <a:pt x="2541" y="6839"/>
                </a:lnTo>
                <a:lnTo>
                  <a:pt x="782" y="7034"/>
                </a:lnTo>
                <a:lnTo>
                  <a:pt x="636" y="7083"/>
                </a:lnTo>
                <a:lnTo>
                  <a:pt x="489" y="7132"/>
                </a:lnTo>
                <a:lnTo>
                  <a:pt x="343" y="7229"/>
                </a:lnTo>
                <a:lnTo>
                  <a:pt x="245" y="7327"/>
                </a:lnTo>
                <a:lnTo>
                  <a:pt x="147" y="7474"/>
                </a:lnTo>
                <a:lnTo>
                  <a:pt x="74" y="7596"/>
                </a:lnTo>
                <a:lnTo>
                  <a:pt x="25" y="7742"/>
                </a:lnTo>
                <a:lnTo>
                  <a:pt x="1" y="7913"/>
                </a:lnTo>
                <a:lnTo>
                  <a:pt x="1" y="9086"/>
                </a:lnTo>
                <a:lnTo>
                  <a:pt x="25" y="9257"/>
                </a:lnTo>
                <a:lnTo>
                  <a:pt x="74" y="9403"/>
                </a:lnTo>
                <a:lnTo>
                  <a:pt x="147" y="9525"/>
                </a:lnTo>
                <a:lnTo>
                  <a:pt x="245" y="9672"/>
                </a:lnTo>
                <a:lnTo>
                  <a:pt x="343" y="9769"/>
                </a:lnTo>
                <a:lnTo>
                  <a:pt x="489" y="9867"/>
                </a:lnTo>
                <a:lnTo>
                  <a:pt x="636" y="9916"/>
                </a:lnTo>
                <a:lnTo>
                  <a:pt x="782" y="9965"/>
                </a:lnTo>
                <a:lnTo>
                  <a:pt x="2541" y="10160"/>
                </a:lnTo>
                <a:lnTo>
                  <a:pt x="2639" y="10502"/>
                </a:lnTo>
                <a:lnTo>
                  <a:pt x="2785" y="10868"/>
                </a:lnTo>
                <a:lnTo>
                  <a:pt x="2932" y="11210"/>
                </a:lnTo>
                <a:lnTo>
                  <a:pt x="3103" y="11552"/>
                </a:lnTo>
                <a:lnTo>
                  <a:pt x="2028" y="12920"/>
                </a:lnTo>
                <a:lnTo>
                  <a:pt x="1930" y="13067"/>
                </a:lnTo>
                <a:lnTo>
                  <a:pt x="1881" y="13213"/>
                </a:lnTo>
                <a:lnTo>
                  <a:pt x="1833" y="13360"/>
                </a:lnTo>
                <a:lnTo>
                  <a:pt x="1833" y="13506"/>
                </a:lnTo>
                <a:lnTo>
                  <a:pt x="1857" y="13677"/>
                </a:lnTo>
                <a:lnTo>
                  <a:pt x="1906" y="13824"/>
                </a:lnTo>
                <a:lnTo>
                  <a:pt x="1979" y="13970"/>
                </a:lnTo>
                <a:lnTo>
                  <a:pt x="2077" y="14092"/>
                </a:lnTo>
                <a:lnTo>
                  <a:pt x="2907" y="14923"/>
                </a:lnTo>
                <a:lnTo>
                  <a:pt x="3029" y="15020"/>
                </a:lnTo>
                <a:lnTo>
                  <a:pt x="3176" y="15094"/>
                </a:lnTo>
                <a:lnTo>
                  <a:pt x="3322" y="15142"/>
                </a:lnTo>
                <a:lnTo>
                  <a:pt x="3493" y="15167"/>
                </a:lnTo>
                <a:lnTo>
                  <a:pt x="3640" y="15167"/>
                </a:lnTo>
                <a:lnTo>
                  <a:pt x="3786" y="15118"/>
                </a:lnTo>
                <a:lnTo>
                  <a:pt x="3933" y="15069"/>
                </a:lnTo>
                <a:lnTo>
                  <a:pt x="4079" y="14996"/>
                </a:lnTo>
                <a:lnTo>
                  <a:pt x="5447" y="13897"/>
                </a:lnTo>
                <a:lnTo>
                  <a:pt x="5789" y="14068"/>
                </a:lnTo>
                <a:lnTo>
                  <a:pt x="6131" y="14214"/>
                </a:lnTo>
                <a:lnTo>
                  <a:pt x="6497" y="14361"/>
                </a:lnTo>
                <a:lnTo>
                  <a:pt x="6839" y="14459"/>
                </a:lnTo>
                <a:lnTo>
                  <a:pt x="7035" y="16217"/>
                </a:lnTo>
                <a:lnTo>
                  <a:pt x="7084" y="16364"/>
                </a:lnTo>
                <a:lnTo>
                  <a:pt x="7132" y="16510"/>
                </a:lnTo>
                <a:lnTo>
                  <a:pt x="7230" y="16657"/>
                </a:lnTo>
                <a:lnTo>
                  <a:pt x="7328" y="16754"/>
                </a:lnTo>
                <a:lnTo>
                  <a:pt x="7474" y="16852"/>
                </a:lnTo>
                <a:lnTo>
                  <a:pt x="7596" y="16925"/>
                </a:lnTo>
                <a:lnTo>
                  <a:pt x="7743" y="16974"/>
                </a:lnTo>
                <a:lnTo>
                  <a:pt x="7914" y="16999"/>
                </a:lnTo>
                <a:lnTo>
                  <a:pt x="9086" y="16999"/>
                </a:lnTo>
                <a:lnTo>
                  <a:pt x="9257" y="16974"/>
                </a:lnTo>
                <a:lnTo>
                  <a:pt x="9404" y="16925"/>
                </a:lnTo>
                <a:lnTo>
                  <a:pt x="9526" y="16852"/>
                </a:lnTo>
                <a:lnTo>
                  <a:pt x="9672" y="16754"/>
                </a:lnTo>
                <a:lnTo>
                  <a:pt x="9770" y="16657"/>
                </a:lnTo>
                <a:lnTo>
                  <a:pt x="9868" y="16510"/>
                </a:lnTo>
                <a:lnTo>
                  <a:pt x="9917" y="16364"/>
                </a:lnTo>
                <a:lnTo>
                  <a:pt x="9965" y="16217"/>
                </a:lnTo>
                <a:lnTo>
                  <a:pt x="10161" y="14459"/>
                </a:lnTo>
                <a:lnTo>
                  <a:pt x="10503" y="14361"/>
                </a:lnTo>
                <a:lnTo>
                  <a:pt x="10869" y="14214"/>
                </a:lnTo>
                <a:lnTo>
                  <a:pt x="11211" y="14068"/>
                </a:lnTo>
                <a:lnTo>
                  <a:pt x="11553" y="13897"/>
                </a:lnTo>
                <a:lnTo>
                  <a:pt x="12921" y="14996"/>
                </a:lnTo>
                <a:lnTo>
                  <a:pt x="13067" y="15069"/>
                </a:lnTo>
                <a:lnTo>
                  <a:pt x="13214" y="15118"/>
                </a:lnTo>
                <a:lnTo>
                  <a:pt x="13360" y="15167"/>
                </a:lnTo>
                <a:lnTo>
                  <a:pt x="13507" y="15167"/>
                </a:lnTo>
                <a:lnTo>
                  <a:pt x="13678" y="15142"/>
                </a:lnTo>
                <a:lnTo>
                  <a:pt x="13824" y="15094"/>
                </a:lnTo>
                <a:lnTo>
                  <a:pt x="13971" y="15020"/>
                </a:lnTo>
                <a:lnTo>
                  <a:pt x="14093" y="14923"/>
                </a:lnTo>
                <a:lnTo>
                  <a:pt x="14923" y="14092"/>
                </a:lnTo>
                <a:lnTo>
                  <a:pt x="15021" y="13970"/>
                </a:lnTo>
                <a:lnTo>
                  <a:pt x="15094" y="13824"/>
                </a:lnTo>
                <a:lnTo>
                  <a:pt x="15143" y="13677"/>
                </a:lnTo>
                <a:lnTo>
                  <a:pt x="15168" y="13506"/>
                </a:lnTo>
                <a:lnTo>
                  <a:pt x="15168" y="13360"/>
                </a:lnTo>
                <a:lnTo>
                  <a:pt x="15119" y="13213"/>
                </a:lnTo>
                <a:lnTo>
                  <a:pt x="15070" y="13067"/>
                </a:lnTo>
                <a:lnTo>
                  <a:pt x="14997" y="12920"/>
                </a:lnTo>
                <a:lnTo>
                  <a:pt x="13898" y="11552"/>
                </a:lnTo>
                <a:lnTo>
                  <a:pt x="14068" y="11210"/>
                </a:lnTo>
                <a:lnTo>
                  <a:pt x="14215" y="10868"/>
                </a:lnTo>
                <a:lnTo>
                  <a:pt x="14362" y="10502"/>
                </a:lnTo>
                <a:lnTo>
                  <a:pt x="14459" y="10160"/>
                </a:lnTo>
                <a:lnTo>
                  <a:pt x="16218" y="9965"/>
                </a:lnTo>
                <a:lnTo>
                  <a:pt x="16364" y="9916"/>
                </a:lnTo>
                <a:lnTo>
                  <a:pt x="16511" y="9867"/>
                </a:lnTo>
                <a:lnTo>
                  <a:pt x="16657" y="9769"/>
                </a:lnTo>
                <a:lnTo>
                  <a:pt x="16755" y="9672"/>
                </a:lnTo>
                <a:lnTo>
                  <a:pt x="16853" y="9525"/>
                </a:lnTo>
                <a:lnTo>
                  <a:pt x="16926" y="9403"/>
                </a:lnTo>
                <a:lnTo>
                  <a:pt x="16975" y="9257"/>
                </a:lnTo>
                <a:lnTo>
                  <a:pt x="16999" y="9086"/>
                </a:lnTo>
                <a:lnTo>
                  <a:pt x="16999" y="7913"/>
                </a:lnTo>
                <a:lnTo>
                  <a:pt x="16975" y="7742"/>
                </a:lnTo>
                <a:lnTo>
                  <a:pt x="16926" y="7596"/>
                </a:lnTo>
                <a:lnTo>
                  <a:pt x="16853" y="7474"/>
                </a:lnTo>
                <a:lnTo>
                  <a:pt x="16755" y="7327"/>
                </a:lnTo>
                <a:lnTo>
                  <a:pt x="16657" y="7229"/>
                </a:lnTo>
                <a:lnTo>
                  <a:pt x="16511" y="7132"/>
                </a:lnTo>
                <a:lnTo>
                  <a:pt x="16364" y="7083"/>
                </a:lnTo>
                <a:lnTo>
                  <a:pt x="16218" y="7034"/>
                </a:lnTo>
                <a:lnTo>
                  <a:pt x="14459" y="6839"/>
                </a:lnTo>
                <a:lnTo>
                  <a:pt x="14362" y="6497"/>
                </a:lnTo>
                <a:lnTo>
                  <a:pt x="14215" y="6130"/>
                </a:lnTo>
                <a:lnTo>
                  <a:pt x="14068" y="5788"/>
                </a:lnTo>
                <a:lnTo>
                  <a:pt x="13898" y="5447"/>
                </a:lnTo>
                <a:lnTo>
                  <a:pt x="14997" y="4079"/>
                </a:lnTo>
                <a:lnTo>
                  <a:pt x="15070" y="3932"/>
                </a:lnTo>
                <a:lnTo>
                  <a:pt x="15119" y="3786"/>
                </a:lnTo>
                <a:lnTo>
                  <a:pt x="15168" y="3639"/>
                </a:lnTo>
                <a:lnTo>
                  <a:pt x="15168" y="3493"/>
                </a:lnTo>
                <a:lnTo>
                  <a:pt x="15143" y="3322"/>
                </a:lnTo>
                <a:lnTo>
                  <a:pt x="15094" y="3175"/>
                </a:lnTo>
                <a:lnTo>
                  <a:pt x="15021" y="3029"/>
                </a:lnTo>
                <a:lnTo>
                  <a:pt x="14923" y="2907"/>
                </a:lnTo>
                <a:lnTo>
                  <a:pt x="14093" y="2076"/>
                </a:lnTo>
                <a:lnTo>
                  <a:pt x="13971" y="1978"/>
                </a:lnTo>
                <a:lnTo>
                  <a:pt x="13824" y="1905"/>
                </a:lnTo>
                <a:lnTo>
                  <a:pt x="13678" y="1856"/>
                </a:lnTo>
                <a:lnTo>
                  <a:pt x="13507" y="1832"/>
                </a:lnTo>
                <a:lnTo>
                  <a:pt x="13360" y="1832"/>
                </a:lnTo>
                <a:lnTo>
                  <a:pt x="13214" y="1881"/>
                </a:lnTo>
                <a:lnTo>
                  <a:pt x="13067" y="1930"/>
                </a:lnTo>
                <a:lnTo>
                  <a:pt x="12921" y="2027"/>
                </a:lnTo>
                <a:lnTo>
                  <a:pt x="11553" y="3102"/>
                </a:lnTo>
                <a:lnTo>
                  <a:pt x="11211" y="2931"/>
                </a:lnTo>
                <a:lnTo>
                  <a:pt x="10869" y="2784"/>
                </a:lnTo>
                <a:lnTo>
                  <a:pt x="10503" y="2638"/>
                </a:lnTo>
                <a:lnTo>
                  <a:pt x="10161" y="2540"/>
                </a:lnTo>
                <a:lnTo>
                  <a:pt x="9965" y="782"/>
                </a:lnTo>
                <a:lnTo>
                  <a:pt x="9917" y="635"/>
                </a:lnTo>
                <a:lnTo>
                  <a:pt x="9868" y="489"/>
                </a:lnTo>
                <a:lnTo>
                  <a:pt x="9770" y="342"/>
                </a:lnTo>
                <a:lnTo>
                  <a:pt x="9672" y="244"/>
                </a:lnTo>
                <a:lnTo>
                  <a:pt x="9526" y="147"/>
                </a:lnTo>
                <a:lnTo>
                  <a:pt x="9404" y="73"/>
                </a:lnTo>
                <a:lnTo>
                  <a:pt x="9257" y="25"/>
                </a:lnTo>
                <a:lnTo>
                  <a:pt x="9086" y="0"/>
                </a:lnTo>
                <a:close/>
              </a:path>
            </a:pathLst>
          </a:custGeom>
          <a:solidFill>
            <a:srgbClr val="18476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9" name="Shape 79"/>
          <p:cNvGrpSpPr/>
          <p:nvPr/>
        </p:nvGrpSpPr>
        <p:grpSpPr>
          <a:xfrm>
            <a:off x="-50285" y="1452794"/>
            <a:ext cx="624844" cy="599376"/>
            <a:chOff x="5241175" y="4959100"/>
            <a:chExt cx="539775" cy="517775"/>
          </a:xfrm>
        </p:grpSpPr>
        <p:sp>
          <p:nvSpPr>
            <p:cNvPr id="80" name="Shape 80"/>
            <p:cNvSpPr/>
            <p:nvPr/>
          </p:nvSpPr>
          <p:spPr>
            <a:xfrm>
              <a:off x="5575150" y="4959100"/>
              <a:ext cx="161225" cy="178300"/>
            </a:xfrm>
            <a:custGeom>
              <a:avLst/>
              <a:gdLst/>
              <a:ahLst/>
              <a:cxnLst/>
              <a:rect l="0" t="0" r="0" b="0"/>
              <a:pathLst>
                <a:path w="6449" h="7132" extrusionOk="0">
                  <a:moveTo>
                    <a:pt x="4641" y="0"/>
                  </a:moveTo>
                  <a:lnTo>
                    <a:pt x="4470" y="25"/>
                  </a:lnTo>
                  <a:lnTo>
                    <a:pt x="4299" y="49"/>
                  </a:lnTo>
                  <a:lnTo>
                    <a:pt x="4128" y="98"/>
                  </a:lnTo>
                  <a:lnTo>
                    <a:pt x="3957" y="147"/>
                  </a:lnTo>
                  <a:lnTo>
                    <a:pt x="3786" y="220"/>
                  </a:lnTo>
                  <a:lnTo>
                    <a:pt x="3640" y="318"/>
                  </a:lnTo>
                  <a:lnTo>
                    <a:pt x="3517" y="415"/>
                  </a:lnTo>
                  <a:lnTo>
                    <a:pt x="3395" y="538"/>
                  </a:lnTo>
                  <a:lnTo>
                    <a:pt x="3273" y="660"/>
                  </a:lnTo>
                  <a:lnTo>
                    <a:pt x="3175" y="806"/>
                  </a:lnTo>
                  <a:lnTo>
                    <a:pt x="3078" y="953"/>
                  </a:lnTo>
                  <a:lnTo>
                    <a:pt x="3005" y="1099"/>
                  </a:lnTo>
                  <a:lnTo>
                    <a:pt x="2931" y="1270"/>
                  </a:lnTo>
                  <a:lnTo>
                    <a:pt x="2907" y="1441"/>
                  </a:lnTo>
                  <a:lnTo>
                    <a:pt x="2882" y="1612"/>
                  </a:lnTo>
                  <a:lnTo>
                    <a:pt x="2858" y="1808"/>
                  </a:lnTo>
                  <a:lnTo>
                    <a:pt x="2882" y="2076"/>
                  </a:lnTo>
                  <a:lnTo>
                    <a:pt x="2956" y="2345"/>
                  </a:lnTo>
                  <a:lnTo>
                    <a:pt x="3053" y="2589"/>
                  </a:lnTo>
                  <a:lnTo>
                    <a:pt x="3175" y="2809"/>
                  </a:lnTo>
                  <a:lnTo>
                    <a:pt x="0" y="6546"/>
                  </a:lnTo>
                  <a:lnTo>
                    <a:pt x="367" y="6814"/>
                  </a:lnTo>
                  <a:lnTo>
                    <a:pt x="709" y="7132"/>
                  </a:lnTo>
                  <a:lnTo>
                    <a:pt x="3884" y="3419"/>
                  </a:lnTo>
                  <a:lnTo>
                    <a:pt x="4055" y="3493"/>
                  </a:lnTo>
                  <a:lnTo>
                    <a:pt x="4250" y="3542"/>
                  </a:lnTo>
                  <a:lnTo>
                    <a:pt x="4445" y="3566"/>
                  </a:lnTo>
                  <a:lnTo>
                    <a:pt x="4641" y="3590"/>
                  </a:lnTo>
                  <a:lnTo>
                    <a:pt x="4836" y="3566"/>
                  </a:lnTo>
                  <a:lnTo>
                    <a:pt x="5007" y="3542"/>
                  </a:lnTo>
                  <a:lnTo>
                    <a:pt x="5178" y="3517"/>
                  </a:lnTo>
                  <a:lnTo>
                    <a:pt x="5349" y="3444"/>
                  </a:lnTo>
                  <a:lnTo>
                    <a:pt x="5496" y="3371"/>
                  </a:lnTo>
                  <a:lnTo>
                    <a:pt x="5642" y="3273"/>
                  </a:lnTo>
                  <a:lnTo>
                    <a:pt x="5789" y="3175"/>
                  </a:lnTo>
                  <a:lnTo>
                    <a:pt x="5911" y="3053"/>
                  </a:lnTo>
                  <a:lnTo>
                    <a:pt x="6033" y="2931"/>
                  </a:lnTo>
                  <a:lnTo>
                    <a:pt x="6131" y="2809"/>
                  </a:lnTo>
                  <a:lnTo>
                    <a:pt x="6228" y="2638"/>
                  </a:lnTo>
                  <a:lnTo>
                    <a:pt x="6302" y="2491"/>
                  </a:lnTo>
                  <a:lnTo>
                    <a:pt x="6350" y="2320"/>
                  </a:lnTo>
                  <a:lnTo>
                    <a:pt x="6399" y="2149"/>
                  </a:lnTo>
                  <a:lnTo>
                    <a:pt x="6424" y="1979"/>
                  </a:lnTo>
                  <a:lnTo>
                    <a:pt x="6448" y="1808"/>
                  </a:lnTo>
                  <a:lnTo>
                    <a:pt x="6424" y="1612"/>
                  </a:lnTo>
                  <a:lnTo>
                    <a:pt x="6399" y="1441"/>
                  </a:lnTo>
                  <a:lnTo>
                    <a:pt x="6350" y="1270"/>
                  </a:lnTo>
                  <a:lnTo>
                    <a:pt x="6302" y="1099"/>
                  </a:lnTo>
                  <a:lnTo>
                    <a:pt x="6228" y="953"/>
                  </a:lnTo>
                  <a:lnTo>
                    <a:pt x="6131" y="806"/>
                  </a:lnTo>
                  <a:lnTo>
                    <a:pt x="6033" y="660"/>
                  </a:lnTo>
                  <a:lnTo>
                    <a:pt x="5911" y="538"/>
                  </a:lnTo>
                  <a:lnTo>
                    <a:pt x="5789" y="415"/>
                  </a:lnTo>
                  <a:lnTo>
                    <a:pt x="5642" y="318"/>
                  </a:lnTo>
                  <a:lnTo>
                    <a:pt x="5496" y="220"/>
                  </a:lnTo>
                  <a:lnTo>
                    <a:pt x="5349" y="147"/>
                  </a:lnTo>
                  <a:lnTo>
                    <a:pt x="5178" y="98"/>
                  </a:lnTo>
                  <a:lnTo>
                    <a:pt x="5007" y="49"/>
                  </a:lnTo>
                  <a:lnTo>
                    <a:pt x="4836" y="25"/>
                  </a:lnTo>
                  <a:lnTo>
                    <a:pt x="4641" y="0"/>
                  </a:lnTo>
                  <a:close/>
                </a:path>
              </a:pathLst>
            </a:custGeom>
            <a:solidFill>
              <a:srgbClr val="1847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Shape 81"/>
            <p:cNvSpPr/>
            <p:nvPr/>
          </p:nvSpPr>
          <p:spPr>
            <a:xfrm>
              <a:off x="5330925" y="4985350"/>
              <a:ext cx="128250" cy="148400"/>
            </a:xfrm>
            <a:custGeom>
              <a:avLst/>
              <a:gdLst/>
              <a:ahLst/>
              <a:cxnLst/>
              <a:rect l="0" t="0" r="0" b="0"/>
              <a:pathLst>
                <a:path w="5130" h="5936" extrusionOk="0">
                  <a:moveTo>
                    <a:pt x="1563" y="0"/>
                  </a:moveTo>
                  <a:lnTo>
                    <a:pt x="1392" y="25"/>
                  </a:lnTo>
                  <a:lnTo>
                    <a:pt x="1221" y="74"/>
                  </a:lnTo>
                  <a:lnTo>
                    <a:pt x="1075" y="147"/>
                  </a:lnTo>
                  <a:lnTo>
                    <a:pt x="904" y="220"/>
                  </a:lnTo>
                  <a:lnTo>
                    <a:pt x="757" y="318"/>
                  </a:lnTo>
                  <a:lnTo>
                    <a:pt x="635" y="416"/>
                  </a:lnTo>
                  <a:lnTo>
                    <a:pt x="513" y="538"/>
                  </a:lnTo>
                  <a:lnTo>
                    <a:pt x="391" y="660"/>
                  </a:lnTo>
                  <a:lnTo>
                    <a:pt x="293" y="806"/>
                  </a:lnTo>
                  <a:lnTo>
                    <a:pt x="196" y="953"/>
                  </a:lnTo>
                  <a:lnTo>
                    <a:pt x="122" y="1099"/>
                  </a:lnTo>
                  <a:lnTo>
                    <a:pt x="74" y="1270"/>
                  </a:lnTo>
                  <a:lnTo>
                    <a:pt x="25" y="1466"/>
                  </a:lnTo>
                  <a:lnTo>
                    <a:pt x="0" y="1637"/>
                  </a:lnTo>
                  <a:lnTo>
                    <a:pt x="0" y="1808"/>
                  </a:lnTo>
                  <a:lnTo>
                    <a:pt x="0" y="2003"/>
                  </a:lnTo>
                  <a:lnTo>
                    <a:pt x="25" y="2174"/>
                  </a:lnTo>
                  <a:lnTo>
                    <a:pt x="74" y="2345"/>
                  </a:lnTo>
                  <a:lnTo>
                    <a:pt x="147" y="2492"/>
                  </a:lnTo>
                  <a:lnTo>
                    <a:pt x="220" y="2663"/>
                  </a:lnTo>
                  <a:lnTo>
                    <a:pt x="318" y="2785"/>
                  </a:lnTo>
                  <a:lnTo>
                    <a:pt x="415" y="2931"/>
                  </a:lnTo>
                  <a:lnTo>
                    <a:pt x="538" y="3053"/>
                  </a:lnTo>
                  <a:lnTo>
                    <a:pt x="660" y="3175"/>
                  </a:lnTo>
                  <a:lnTo>
                    <a:pt x="806" y="3273"/>
                  </a:lnTo>
                  <a:lnTo>
                    <a:pt x="953" y="3371"/>
                  </a:lnTo>
                  <a:lnTo>
                    <a:pt x="1099" y="3444"/>
                  </a:lnTo>
                  <a:lnTo>
                    <a:pt x="1270" y="3493"/>
                  </a:lnTo>
                  <a:lnTo>
                    <a:pt x="1466" y="3542"/>
                  </a:lnTo>
                  <a:lnTo>
                    <a:pt x="1710" y="3566"/>
                  </a:lnTo>
                  <a:lnTo>
                    <a:pt x="1979" y="3566"/>
                  </a:lnTo>
                  <a:lnTo>
                    <a:pt x="2223" y="3517"/>
                  </a:lnTo>
                  <a:lnTo>
                    <a:pt x="2467" y="3444"/>
                  </a:lnTo>
                  <a:lnTo>
                    <a:pt x="4396" y="5935"/>
                  </a:lnTo>
                  <a:lnTo>
                    <a:pt x="4738" y="5642"/>
                  </a:lnTo>
                  <a:lnTo>
                    <a:pt x="5129" y="5374"/>
                  </a:lnTo>
                  <a:lnTo>
                    <a:pt x="3200" y="2858"/>
                  </a:lnTo>
                  <a:lnTo>
                    <a:pt x="3322" y="2687"/>
                  </a:lnTo>
                  <a:lnTo>
                    <a:pt x="3419" y="2516"/>
                  </a:lnTo>
                  <a:lnTo>
                    <a:pt x="3493" y="2321"/>
                  </a:lnTo>
                  <a:lnTo>
                    <a:pt x="3542" y="2101"/>
                  </a:lnTo>
                  <a:lnTo>
                    <a:pt x="3566" y="1930"/>
                  </a:lnTo>
                  <a:lnTo>
                    <a:pt x="3566" y="1734"/>
                  </a:lnTo>
                  <a:lnTo>
                    <a:pt x="3566" y="1564"/>
                  </a:lnTo>
                  <a:lnTo>
                    <a:pt x="3517" y="1393"/>
                  </a:lnTo>
                  <a:lnTo>
                    <a:pt x="3468" y="1222"/>
                  </a:lnTo>
                  <a:lnTo>
                    <a:pt x="3419" y="1075"/>
                  </a:lnTo>
                  <a:lnTo>
                    <a:pt x="3346" y="904"/>
                  </a:lnTo>
                  <a:lnTo>
                    <a:pt x="3249" y="758"/>
                  </a:lnTo>
                  <a:lnTo>
                    <a:pt x="3151" y="635"/>
                  </a:lnTo>
                  <a:lnTo>
                    <a:pt x="3029" y="513"/>
                  </a:lnTo>
                  <a:lnTo>
                    <a:pt x="2907" y="391"/>
                  </a:lnTo>
                  <a:lnTo>
                    <a:pt x="2760" y="294"/>
                  </a:lnTo>
                  <a:lnTo>
                    <a:pt x="2614" y="196"/>
                  </a:lnTo>
                  <a:lnTo>
                    <a:pt x="2443" y="123"/>
                  </a:lnTo>
                  <a:lnTo>
                    <a:pt x="2272" y="74"/>
                  </a:lnTo>
                  <a:lnTo>
                    <a:pt x="2101" y="25"/>
                  </a:lnTo>
                  <a:lnTo>
                    <a:pt x="1930" y="0"/>
                  </a:lnTo>
                  <a:close/>
                </a:path>
              </a:pathLst>
            </a:custGeom>
            <a:solidFill>
              <a:srgbClr val="1847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Shape 82"/>
            <p:cNvSpPr/>
            <p:nvPr/>
          </p:nvSpPr>
          <p:spPr>
            <a:xfrm>
              <a:off x="5241175" y="5241175"/>
              <a:ext cx="180125" cy="109325"/>
            </a:xfrm>
            <a:custGeom>
              <a:avLst/>
              <a:gdLst/>
              <a:ahLst/>
              <a:cxnLst/>
              <a:rect l="0" t="0" r="0" b="0"/>
              <a:pathLst>
                <a:path w="7205" h="4373" extrusionOk="0">
                  <a:moveTo>
                    <a:pt x="6839" y="1"/>
                  </a:moveTo>
                  <a:lnTo>
                    <a:pt x="3224" y="1491"/>
                  </a:lnTo>
                  <a:lnTo>
                    <a:pt x="3102" y="1368"/>
                  </a:lnTo>
                  <a:lnTo>
                    <a:pt x="2980" y="1246"/>
                  </a:lnTo>
                  <a:lnTo>
                    <a:pt x="2858" y="1124"/>
                  </a:lnTo>
                  <a:lnTo>
                    <a:pt x="2687" y="1026"/>
                  </a:lnTo>
                  <a:lnTo>
                    <a:pt x="2540" y="953"/>
                  </a:lnTo>
                  <a:lnTo>
                    <a:pt x="2369" y="880"/>
                  </a:lnTo>
                  <a:lnTo>
                    <a:pt x="2198" y="831"/>
                  </a:lnTo>
                  <a:lnTo>
                    <a:pt x="2027" y="807"/>
                  </a:lnTo>
                  <a:lnTo>
                    <a:pt x="1856" y="782"/>
                  </a:lnTo>
                  <a:lnTo>
                    <a:pt x="1685" y="807"/>
                  </a:lnTo>
                  <a:lnTo>
                    <a:pt x="1514" y="807"/>
                  </a:lnTo>
                  <a:lnTo>
                    <a:pt x="1343" y="856"/>
                  </a:lnTo>
                  <a:lnTo>
                    <a:pt x="1172" y="904"/>
                  </a:lnTo>
                  <a:lnTo>
                    <a:pt x="1026" y="978"/>
                  </a:lnTo>
                  <a:lnTo>
                    <a:pt x="879" y="1051"/>
                  </a:lnTo>
                  <a:lnTo>
                    <a:pt x="733" y="1149"/>
                  </a:lnTo>
                  <a:lnTo>
                    <a:pt x="586" y="1271"/>
                  </a:lnTo>
                  <a:lnTo>
                    <a:pt x="464" y="1393"/>
                  </a:lnTo>
                  <a:lnTo>
                    <a:pt x="342" y="1515"/>
                  </a:lnTo>
                  <a:lnTo>
                    <a:pt x="244" y="1686"/>
                  </a:lnTo>
                  <a:lnTo>
                    <a:pt x="171" y="1832"/>
                  </a:lnTo>
                  <a:lnTo>
                    <a:pt x="98" y="2003"/>
                  </a:lnTo>
                  <a:lnTo>
                    <a:pt x="49" y="2174"/>
                  </a:lnTo>
                  <a:lnTo>
                    <a:pt x="25" y="2345"/>
                  </a:lnTo>
                  <a:lnTo>
                    <a:pt x="0" y="2516"/>
                  </a:lnTo>
                  <a:lnTo>
                    <a:pt x="0" y="2687"/>
                  </a:lnTo>
                  <a:lnTo>
                    <a:pt x="25" y="2858"/>
                  </a:lnTo>
                  <a:lnTo>
                    <a:pt x="73" y="3029"/>
                  </a:lnTo>
                  <a:lnTo>
                    <a:pt x="122" y="3200"/>
                  </a:lnTo>
                  <a:lnTo>
                    <a:pt x="195" y="3347"/>
                  </a:lnTo>
                  <a:lnTo>
                    <a:pt x="269" y="3518"/>
                  </a:lnTo>
                  <a:lnTo>
                    <a:pt x="366" y="3640"/>
                  </a:lnTo>
                  <a:lnTo>
                    <a:pt x="464" y="3786"/>
                  </a:lnTo>
                  <a:lnTo>
                    <a:pt x="611" y="3908"/>
                  </a:lnTo>
                  <a:lnTo>
                    <a:pt x="733" y="4031"/>
                  </a:lnTo>
                  <a:lnTo>
                    <a:pt x="904" y="4128"/>
                  </a:lnTo>
                  <a:lnTo>
                    <a:pt x="1050" y="4201"/>
                  </a:lnTo>
                  <a:lnTo>
                    <a:pt x="1221" y="4275"/>
                  </a:lnTo>
                  <a:lnTo>
                    <a:pt x="1392" y="4324"/>
                  </a:lnTo>
                  <a:lnTo>
                    <a:pt x="1563" y="4348"/>
                  </a:lnTo>
                  <a:lnTo>
                    <a:pt x="1734" y="4372"/>
                  </a:lnTo>
                  <a:lnTo>
                    <a:pt x="1905" y="4372"/>
                  </a:lnTo>
                  <a:lnTo>
                    <a:pt x="2076" y="4348"/>
                  </a:lnTo>
                  <a:lnTo>
                    <a:pt x="2247" y="4299"/>
                  </a:lnTo>
                  <a:lnTo>
                    <a:pt x="2418" y="4250"/>
                  </a:lnTo>
                  <a:lnTo>
                    <a:pt x="2565" y="4201"/>
                  </a:lnTo>
                  <a:lnTo>
                    <a:pt x="2711" y="4104"/>
                  </a:lnTo>
                  <a:lnTo>
                    <a:pt x="2858" y="4006"/>
                  </a:lnTo>
                  <a:lnTo>
                    <a:pt x="3004" y="3908"/>
                  </a:lnTo>
                  <a:lnTo>
                    <a:pt x="3126" y="3786"/>
                  </a:lnTo>
                  <a:lnTo>
                    <a:pt x="3248" y="3640"/>
                  </a:lnTo>
                  <a:lnTo>
                    <a:pt x="3346" y="3493"/>
                  </a:lnTo>
                  <a:lnTo>
                    <a:pt x="3468" y="3200"/>
                  </a:lnTo>
                  <a:lnTo>
                    <a:pt x="3541" y="2931"/>
                  </a:lnTo>
                  <a:lnTo>
                    <a:pt x="3590" y="2638"/>
                  </a:lnTo>
                  <a:lnTo>
                    <a:pt x="3566" y="2345"/>
                  </a:lnTo>
                  <a:lnTo>
                    <a:pt x="7205" y="856"/>
                  </a:lnTo>
                  <a:lnTo>
                    <a:pt x="6985" y="440"/>
                  </a:lnTo>
                  <a:lnTo>
                    <a:pt x="6839" y="1"/>
                  </a:lnTo>
                  <a:close/>
                </a:path>
              </a:pathLst>
            </a:custGeom>
            <a:solidFill>
              <a:srgbClr val="1847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Shape 83"/>
            <p:cNvSpPr/>
            <p:nvPr/>
          </p:nvSpPr>
          <p:spPr>
            <a:xfrm>
              <a:off x="5461575" y="5316900"/>
              <a:ext cx="89175" cy="159975"/>
            </a:xfrm>
            <a:custGeom>
              <a:avLst/>
              <a:gdLst/>
              <a:ahLst/>
              <a:cxnLst/>
              <a:rect l="0" t="0" r="0" b="0"/>
              <a:pathLst>
                <a:path w="3567" h="6399" extrusionOk="0">
                  <a:moveTo>
                    <a:pt x="1491" y="0"/>
                  </a:moveTo>
                  <a:lnTo>
                    <a:pt x="1393" y="2858"/>
                  </a:lnTo>
                  <a:lnTo>
                    <a:pt x="1198" y="2907"/>
                  </a:lnTo>
                  <a:lnTo>
                    <a:pt x="1002" y="3004"/>
                  </a:lnTo>
                  <a:lnTo>
                    <a:pt x="807" y="3102"/>
                  </a:lnTo>
                  <a:lnTo>
                    <a:pt x="636" y="3224"/>
                  </a:lnTo>
                  <a:lnTo>
                    <a:pt x="489" y="3346"/>
                  </a:lnTo>
                  <a:lnTo>
                    <a:pt x="392" y="3493"/>
                  </a:lnTo>
                  <a:lnTo>
                    <a:pt x="269" y="3639"/>
                  </a:lnTo>
                  <a:lnTo>
                    <a:pt x="196" y="3786"/>
                  </a:lnTo>
                  <a:lnTo>
                    <a:pt x="123" y="3932"/>
                  </a:lnTo>
                  <a:lnTo>
                    <a:pt x="74" y="4103"/>
                  </a:lnTo>
                  <a:lnTo>
                    <a:pt x="25" y="4274"/>
                  </a:lnTo>
                  <a:lnTo>
                    <a:pt x="1" y="4445"/>
                  </a:lnTo>
                  <a:lnTo>
                    <a:pt x="1" y="4616"/>
                  </a:lnTo>
                  <a:lnTo>
                    <a:pt x="1" y="4787"/>
                  </a:lnTo>
                  <a:lnTo>
                    <a:pt x="25" y="4958"/>
                  </a:lnTo>
                  <a:lnTo>
                    <a:pt x="74" y="5129"/>
                  </a:lnTo>
                  <a:lnTo>
                    <a:pt x="123" y="5276"/>
                  </a:lnTo>
                  <a:lnTo>
                    <a:pt x="196" y="5447"/>
                  </a:lnTo>
                  <a:lnTo>
                    <a:pt x="294" y="5593"/>
                  </a:lnTo>
                  <a:lnTo>
                    <a:pt x="416" y="5740"/>
                  </a:lnTo>
                  <a:lnTo>
                    <a:pt x="538" y="5886"/>
                  </a:lnTo>
                  <a:lnTo>
                    <a:pt x="660" y="6008"/>
                  </a:lnTo>
                  <a:lnTo>
                    <a:pt x="807" y="6106"/>
                  </a:lnTo>
                  <a:lnTo>
                    <a:pt x="953" y="6179"/>
                  </a:lnTo>
                  <a:lnTo>
                    <a:pt x="1124" y="6252"/>
                  </a:lnTo>
                  <a:lnTo>
                    <a:pt x="1271" y="6326"/>
                  </a:lnTo>
                  <a:lnTo>
                    <a:pt x="1442" y="6350"/>
                  </a:lnTo>
                  <a:lnTo>
                    <a:pt x="1613" y="6375"/>
                  </a:lnTo>
                  <a:lnTo>
                    <a:pt x="1784" y="6399"/>
                  </a:lnTo>
                  <a:lnTo>
                    <a:pt x="1955" y="6375"/>
                  </a:lnTo>
                  <a:lnTo>
                    <a:pt x="2126" y="6350"/>
                  </a:lnTo>
                  <a:lnTo>
                    <a:pt x="2297" y="6301"/>
                  </a:lnTo>
                  <a:lnTo>
                    <a:pt x="2468" y="6252"/>
                  </a:lnTo>
                  <a:lnTo>
                    <a:pt x="2614" y="6179"/>
                  </a:lnTo>
                  <a:lnTo>
                    <a:pt x="2785" y="6082"/>
                  </a:lnTo>
                  <a:lnTo>
                    <a:pt x="2932" y="5984"/>
                  </a:lnTo>
                  <a:lnTo>
                    <a:pt x="3054" y="5862"/>
                  </a:lnTo>
                  <a:lnTo>
                    <a:pt x="3176" y="5715"/>
                  </a:lnTo>
                  <a:lnTo>
                    <a:pt x="3273" y="5569"/>
                  </a:lnTo>
                  <a:lnTo>
                    <a:pt x="3371" y="5422"/>
                  </a:lnTo>
                  <a:lnTo>
                    <a:pt x="3444" y="5276"/>
                  </a:lnTo>
                  <a:lnTo>
                    <a:pt x="3493" y="5105"/>
                  </a:lnTo>
                  <a:lnTo>
                    <a:pt x="3542" y="4934"/>
                  </a:lnTo>
                  <a:lnTo>
                    <a:pt x="3567" y="4763"/>
                  </a:lnTo>
                  <a:lnTo>
                    <a:pt x="3567" y="4592"/>
                  </a:lnTo>
                  <a:lnTo>
                    <a:pt x="3567" y="4421"/>
                  </a:lnTo>
                  <a:lnTo>
                    <a:pt x="3542" y="4250"/>
                  </a:lnTo>
                  <a:lnTo>
                    <a:pt x="3493" y="4079"/>
                  </a:lnTo>
                  <a:lnTo>
                    <a:pt x="3420" y="3908"/>
                  </a:lnTo>
                  <a:lnTo>
                    <a:pt x="3347" y="3761"/>
                  </a:lnTo>
                  <a:lnTo>
                    <a:pt x="3273" y="3615"/>
                  </a:lnTo>
                  <a:lnTo>
                    <a:pt x="3151" y="3468"/>
                  </a:lnTo>
                  <a:lnTo>
                    <a:pt x="2980" y="3273"/>
                  </a:lnTo>
                  <a:lnTo>
                    <a:pt x="2761" y="3102"/>
                  </a:lnTo>
                  <a:lnTo>
                    <a:pt x="2541" y="2980"/>
                  </a:lnTo>
                  <a:lnTo>
                    <a:pt x="2321" y="2907"/>
                  </a:lnTo>
                  <a:lnTo>
                    <a:pt x="2419" y="25"/>
                  </a:lnTo>
                  <a:lnTo>
                    <a:pt x="2419" y="25"/>
                  </a:lnTo>
                  <a:lnTo>
                    <a:pt x="2126" y="49"/>
                  </a:lnTo>
                  <a:lnTo>
                    <a:pt x="1808" y="25"/>
                  </a:lnTo>
                  <a:lnTo>
                    <a:pt x="1491" y="0"/>
                  </a:lnTo>
                  <a:close/>
                </a:path>
              </a:pathLst>
            </a:custGeom>
            <a:solidFill>
              <a:srgbClr val="1847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Shape 84"/>
            <p:cNvSpPr/>
            <p:nvPr/>
          </p:nvSpPr>
          <p:spPr>
            <a:xfrm>
              <a:off x="5619100" y="5194175"/>
              <a:ext cx="161850" cy="89775"/>
            </a:xfrm>
            <a:custGeom>
              <a:avLst/>
              <a:gdLst/>
              <a:ahLst/>
              <a:cxnLst/>
              <a:rect l="0" t="0" r="0" b="0"/>
              <a:pathLst>
                <a:path w="6474" h="3591" extrusionOk="0">
                  <a:moveTo>
                    <a:pt x="4592" y="0"/>
                  </a:moveTo>
                  <a:lnTo>
                    <a:pt x="4422" y="25"/>
                  </a:lnTo>
                  <a:lnTo>
                    <a:pt x="4251" y="73"/>
                  </a:lnTo>
                  <a:lnTo>
                    <a:pt x="4080" y="122"/>
                  </a:lnTo>
                  <a:lnTo>
                    <a:pt x="3884" y="196"/>
                  </a:lnTo>
                  <a:lnTo>
                    <a:pt x="3713" y="293"/>
                  </a:lnTo>
                  <a:lnTo>
                    <a:pt x="3567" y="391"/>
                  </a:lnTo>
                  <a:lnTo>
                    <a:pt x="3420" y="513"/>
                  </a:lnTo>
                  <a:lnTo>
                    <a:pt x="3298" y="660"/>
                  </a:lnTo>
                  <a:lnTo>
                    <a:pt x="3200" y="806"/>
                  </a:lnTo>
                  <a:lnTo>
                    <a:pt x="3103" y="953"/>
                  </a:lnTo>
                  <a:lnTo>
                    <a:pt x="3029" y="1124"/>
                  </a:lnTo>
                  <a:lnTo>
                    <a:pt x="99" y="757"/>
                  </a:lnTo>
                  <a:lnTo>
                    <a:pt x="74" y="1221"/>
                  </a:lnTo>
                  <a:lnTo>
                    <a:pt x="1" y="1661"/>
                  </a:lnTo>
                  <a:lnTo>
                    <a:pt x="2907" y="2027"/>
                  </a:lnTo>
                  <a:lnTo>
                    <a:pt x="2932" y="2223"/>
                  </a:lnTo>
                  <a:lnTo>
                    <a:pt x="3005" y="2418"/>
                  </a:lnTo>
                  <a:lnTo>
                    <a:pt x="3078" y="2565"/>
                  </a:lnTo>
                  <a:lnTo>
                    <a:pt x="3152" y="2736"/>
                  </a:lnTo>
                  <a:lnTo>
                    <a:pt x="3249" y="2882"/>
                  </a:lnTo>
                  <a:lnTo>
                    <a:pt x="3371" y="3004"/>
                  </a:lnTo>
                  <a:lnTo>
                    <a:pt x="3493" y="3126"/>
                  </a:lnTo>
                  <a:lnTo>
                    <a:pt x="3616" y="3248"/>
                  </a:lnTo>
                  <a:lnTo>
                    <a:pt x="3762" y="3346"/>
                  </a:lnTo>
                  <a:lnTo>
                    <a:pt x="3909" y="3419"/>
                  </a:lnTo>
                  <a:lnTo>
                    <a:pt x="4080" y="3493"/>
                  </a:lnTo>
                  <a:lnTo>
                    <a:pt x="4251" y="3541"/>
                  </a:lnTo>
                  <a:lnTo>
                    <a:pt x="4422" y="3566"/>
                  </a:lnTo>
                  <a:lnTo>
                    <a:pt x="4592" y="3590"/>
                  </a:lnTo>
                  <a:lnTo>
                    <a:pt x="4763" y="3590"/>
                  </a:lnTo>
                  <a:lnTo>
                    <a:pt x="4934" y="3566"/>
                  </a:lnTo>
                  <a:lnTo>
                    <a:pt x="5105" y="3541"/>
                  </a:lnTo>
                  <a:lnTo>
                    <a:pt x="5276" y="3468"/>
                  </a:lnTo>
                  <a:lnTo>
                    <a:pt x="5447" y="3419"/>
                  </a:lnTo>
                  <a:lnTo>
                    <a:pt x="5618" y="3322"/>
                  </a:lnTo>
                  <a:lnTo>
                    <a:pt x="5765" y="3224"/>
                  </a:lnTo>
                  <a:lnTo>
                    <a:pt x="5887" y="3102"/>
                  </a:lnTo>
                  <a:lnTo>
                    <a:pt x="6009" y="2980"/>
                  </a:lnTo>
                  <a:lnTo>
                    <a:pt x="6131" y="2858"/>
                  </a:lnTo>
                  <a:lnTo>
                    <a:pt x="6204" y="2711"/>
                  </a:lnTo>
                  <a:lnTo>
                    <a:pt x="6302" y="2565"/>
                  </a:lnTo>
                  <a:lnTo>
                    <a:pt x="6351" y="2394"/>
                  </a:lnTo>
                  <a:lnTo>
                    <a:pt x="6400" y="2223"/>
                  </a:lnTo>
                  <a:lnTo>
                    <a:pt x="6449" y="2076"/>
                  </a:lnTo>
                  <a:lnTo>
                    <a:pt x="6473" y="1881"/>
                  </a:lnTo>
                  <a:lnTo>
                    <a:pt x="6473" y="1710"/>
                  </a:lnTo>
                  <a:lnTo>
                    <a:pt x="6449" y="1539"/>
                  </a:lnTo>
                  <a:lnTo>
                    <a:pt x="6424" y="1368"/>
                  </a:lnTo>
                  <a:lnTo>
                    <a:pt x="6351" y="1197"/>
                  </a:lnTo>
                  <a:lnTo>
                    <a:pt x="6278" y="1026"/>
                  </a:lnTo>
                  <a:lnTo>
                    <a:pt x="6204" y="855"/>
                  </a:lnTo>
                  <a:lnTo>
                    <a:pt x="6107" y="708"/>
                  </a:lnTo>
                  <a:lnTo>
                    <a:pt x="5985" y="586"/>
                  </a:lnTo>
                  <a:lnTo>
                    <a:pt x="5862" y="464"/>
                  </a:lnTo>
                  <a:lnTo>
                    <a:pt x="5740" y="342"/>
                  </a:lnTo>
                  <a:lnTo>
                    <a:pt x="5594" y="269"/>
                  </a:lnTo>
                  <a:lnTo>
                    <a:pt x="5447" y="171"/>
                  </a:lnTo>
                  <a:lnTo>
                    <a:pt x="5276" y="122"/>
                  </a:lnTo>
                  <a:lnTo>
                    <a:pt x="5105" y="73"/>
                  </a:lnTo>
                  <a:lnTo>
                    <a:pt x="4934" y="25"/>
                  </a:lnTo>
                  <a:lnTo>
                    <a:pt x="4763" y="25"/>
                  </a:lnTo>
                  <a:lnTo>
                    <a:pt x="4592" y="0"/>
                  </a:lnTo>
                  <a:close/>
                </a:path>
              </a:pathLst>
            </a:custGeom>
            <a:solidFill>
              <a:srgbClr val="1847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Shape 85"/>
            <p:cNvSpPr/>
            <p:nvPr/>
          </p:nvSpPr>
          <p:spPr>
            <a:xfrm>
              <a:off x="5420075" y="5116000"/>
              <a:ext cx="189300" cy="189925"/>
            </a:xfrm>
            <a:custGeom>
              <a:avLst/>
              <a:gdLst/>
              <a:ahLst/>
              <a:cxnLst/>
              <a:rect l="0" t="0" r="0" b="0"/>
              <a:pathLst>
                <a:path w="7572" h="7597" extrusionOk="0">
                  <a:moveTo>
                    <a:pt x="3786" y="1"/>
                  </a:moveTo>
                  <a:lnTo>
                    <a:pt x="3395" y="25"/>
                  </a:lnTo>
                  <a:lnTo>
                    <a:pt x="3028" y="74"/>
                  </a:lnTo>
                  <a:lnTo>
                    <a:pt x="2662" y="172"/>
                  </a:lnTo>
                  <a:lnTo>
                    <a:pt x="2320" y="294"/>
                  </a:lnTo>
                  <a:lnTo>
                    <a:pt x="1978" y="465"/>
                  </a:lnTo>
                  <a:lnTo>
                    <a:pt x="1661" y="660"/>
                  </a:lnTo>
                  <a:lnTo>
                    <a:pt x="1392" y="880"/>
                  </a:lnTo>
                  <a:lnTo>
                    <a:pt x="1123" y="1124"/>
                  </a:lnTo>
                  <a:lnTo>
                    <a:pt x="879" y="1393"/>
                  </a:lnTo>
                  <a:lnTo>
                    <a:pt x="659" y="1686"/>
                  </a:lnTo>
                  <a:lnTo>
                    <a:pt x="464" y="1979"/>
                  </a:lnTo>
                  <a:lnTo>
                    <a:pt x="293" y="2321"/>
                  </a:lnTo>
                  <a:lnTo>
                    <a:pt x="171" y="2663"/>
                  </a:lnTo>
                  <a:lnTo>
                    <a:pt x="73" y="3029"/>
                  </a:lnTo>
                  <a:lnTo>
                    <a:pt x="24" y="3420"/>
                  </a:lnTo>
                  <a:lnTo>
                    <a:pt x="0" y="3787"/>
                  </a:lnTo>
                  <a:lnTo>
                    <a:pt x="24" y="4177"/>
                  </a:lnTo>
                  <a:lnTo>
                    <a:pt x="73" y="4568"/>
                  </a:lnTo>
                  <a:lnTo>
                    <a:pt x="171" y="4934"/>
                  </a:lnTo>
                  <a:lnTo>
                    <a:pt x="293" y="5276"/>
                  </a:lnTo>
                  <a:lnTo>
                    <a:pt x="464" y="5594"/>
                  </a:lnTo>
                  <a:lnTo>
                    <a:pt x="659" y="5911"/>
                  </a:lnTo>
                  <a:lnTo>
                    <a:pt x="879" y="6204"/>
                  </a:lnTo>
                  <a:lnTo>
                    <a:pt x="1123" y="6473"/>
                  </a:lnTo>
                  <a:lnTo>
                    <a:pt x="1392" y="6717"/>
                  </a:lnTo>
                  <a:lnTo>
                    <a:pt x="1661" y="6937"/>
                  </a:lnTo>
                  <a:lnTo>
                    <a:pt x="1978" y="7133"/>
                  </a:lnTo>
                  <a:lnTo>
                    <a:pt x="2320" y="7279"/>
                  </a:lnTo>
                  <a:lnTo>
                    <a:pt x="2662" y="7426"/>
                  </a:lnTo>
                  <a:lnTo>
                    <a:pt x="3028" y="7499"/>
                  </a:lnTo>
                  <a:lnTo>
                    <a:pt x="3395" y="7572"/>
                  </a:lnTo>
                  <a:lnTo>
                    <a:pt x="3786" y="7597"/>
                  </a:lnTo>
                  <a:lnTo>
                    <a:pt x="4176" y="7572"/>
                  </a:lnTo>
                  <a:lnTo>
                    <a:pt x="4567" y="7499"/>
                  </a:lnTo>
                  <a:lnTo>
                    <a:pt x="4909" y="7426"/>
                  </a:lnTo>
                  <a:lnTo>
                    <a:pt x="5275" y="7279"/>
                  </a:lnTo>
                  <a:lnTo>
                    <a:pt x="5593" y="7133"/>
                  </a:lnTo>
                  <a:lnTo>
                    <a:pt x="5910" y="6937"/>
                  </a:lnTo>
                  <a:lnTo>
                    <a:pt x="6203" y="6717"/>
                  </a:lnTo>
                  <a:lnTo>
                    <a:pt x="6472" y="6473"/>
                  </a:lnTo>
                  <a:lnTo>
                    <a:pt x="6716" y="6204"/>
                  </a:lnTo>
                  <a:lnTo>
                    <a:pt x="6936" y="5911"/>
                  </a:lnTo>
                  <a:lnTo>
                    <a:pt x="7132" y="5594"/>
                  </a:lnTo>
                  <a:lnTo>
                    <a:pt x="7278" y="5276"/>
                  </a:lnTo>
                  <a:lnTo>
                    <a:pt x="7425" y="4934"/>
                  </a:lnTo>
                  <a:lnTo>
                    <a:pt x="7498" y="4568"/>
                  </a:lnTo>
                  <a:lnTo>
                    <a:pt x="7571" y="4177"/>
                  </a:lnTo>
                  <a:lnTo>
                    <a:pt x="7571" y="3787"/>
                  </a:lnTo>
                  <a:lnTo>
                    <a:pt x="7571" y="3420"/>
                  </a:lnTo>
                  <a:lnTo>
                    <a:pt x="7498" y="3029"/>
                  </a:lnTo>
                  <a:lnTo>
                    <a:pt x="7425" y="2663"/>
                  </a:lnTo>
                  <a:lnTo>
                    <a:pt x="7278" y="2321"/>
                  </a:lnTo>
                  <a:lnTo>
                    <a:pt x="7132" y="1979"/>
                  </a:lnTo>
                  <a:lnTo>
                    <a:pt x="6936" y="1686"/>
                  </a:lnTo>
                  <a:lnTo>
                    <a:pt x="6716" y="1393"/>
                  </a:lnTo>
                  <a:lnTo>
                    <a:pt x="6472" y="1124"/>
                  </a:lnTo>
                  <a:lnTo>
                    <a:pt x="6203" y="880"/>
                  </a:lnTo>
                  <a:lnTo>
                    <a:pt x="5910" y="660"/>
                  </a:lnTo>
                  <a:lnTo>
                    <a:pt x="5593" y="465"/>
                  </a:lnTo>
                  <a:lnTo>
                    <a:pt x="5275" y="294"/>
                  </a:lnTo>
                  <a:lnTo>
                    <a:pt x="4909" y="172"/>
                  </a:lnTo>
                  <a:lnTo>
                    <a:pt x="4567" y="74"/>
                  </a:lnTo>
                  <a:lnTo>
                    <a:pt x="4176" y="25"/>
                  </a:lnTo>
                  <a:lnTo>
                    <a:pt x="3786" y="1"/>
                  </a:lnTo>
                  <a:close/>
                </a:path>
              </a:pathLst>
            </a:custGeom>
            <a:solidFill>
              <a:srgbClr val="1847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6" name="Shape 86"/>
          <p:cNvSpPr/>
          <p:nvPr/>
        </p:nvSpPr>
        <p:spPr>
          <a:xfrm>
            <a:off x="47199" y="4430470"/>
            <a:ext cx="505231" cy="459562"/>
          </a:xfrm>
          <a:custGeom>
            <a:avLst/>
            <a:gdLst/>
            <a:ahLst/>
            <a:cxnLst/>
            <a:rect l="0" t="0" r="0" b="0"/>
            <a:pathLst>
              <a:path w="16218" h="14752" extrusionOk="0">
                <a:moveTo>
                  <a:pt x="7694" y="0"/>
                </a:moveTo>
                <a:lnTo>
                  <a:pt x="7279" y="25"/>
                </a:lnTo>
                <a:lnTo>
                  <a:pt x="6863" y="74"/>
                </a:lnTo>
                <a:lnTo>
                  <a:pt x="6473" y="123"/>
                </a:lnTo>
                <a:lnTo>
                  <a:pt x="6082" y="196"/>
                </a:lnTo>
                <a:lnTo>
                  <a:pt x="5691" y="293"/>
                </a:lnTo>
                <a:lnTo>
                  <a:pt x="5325" y="416"/>
                </a:lnTo>
                <a:lnTo>
                  <a:pt x="4958" y="538"/>
                </a:lnTo>
                <a:lnTo>
                  <a:pt x="4592" y="660"/>
                </a:lnTo>
                <a:lnTo>
                  <a:pt x="4250" y="831"/>
                </a:lnTo>
                <a:lnTo>
                  <a:pt x="3908" y="977"/>
                </a:lnTo>
                <a:lnTo>
                  <a:pt x="3566" y="1173"/>
                </a:lnTo>
                <a:lnTo>
                  <a:pt x="3249" y="1368"/>
                </a:lnTo>
                <a:lnTo>
                  <a:pt x="2956" y="1563"/>
                </a:lnTo>
                <a:lnTo>
                  <a:pt x="2663" y="1783"/>
                </a:lnTo>
                <a:lnTo>
                  <a:pt x="2370" y="2003"/>
                </a:lnTo>
                <a:lnTo>
                  <a:pt x="2101" y="2247"/>
                </a:lnTo>
                <a:lnTo>
                  <a:pt x="1857" y="2492"/>
                </a:lnTo>
                <a:lnTo>
                  <a:pt x="1612" y="2760"/>
                </a:lnTo>
                <a:lnTo>
                  <a:pt x="1393" y="3029"/>
                </a:lnTo>
                <a:lnTo>
                  <a:pt x="1173" y="3298"/>
                </a:lnTo>
                <a:lnTo>
                  <a:pt x="977" y="3591"/>
                </a:lnTo>
                <a:lnTo>
                  <a:pt x="807" y="3884"/>
                </a:lnTo>
                <a:lnTo>
                  <a:pt x="636" y="4201"/>
                </a:lnTo>
                <a:lnTo>
                  <a:pt x="489" y="4519"/>
                </a:lnTo>
                <a:lnTo>
                  <a:pt x="367" y="4836"/>
                </a:lnTo>
                <a:lnTo>
                  <a:pt x="245" y="5154"/>
                </a:lnTo>
                <a:lnTo>
                  <a:pt x="172" y="5496"/>
                </a:lnTo>
                <a:lnTo>
                  <a:pt x="98" y="5838"/>
                </a:lnTo>
                <a:lnTo>
                  <a:pt x="49" y="6179"/>
                </a:lnTo>
                <a:lnTo>
                  <a:pt x="1" y="6521"/>
                </a:lnTo>
                <a:lnTo>
                  <a:pt x="1" y="6888"/>
                </a:lnTo>
                <a:lnTo>
                  <a:pt x="1" y="7254"/>
                </a:lnTo>
                <a:lnTo>
                  <a:pt x="49" y="7645"/>
                </a:lnTo>
                <a:lnTo>
                  <a:pt x="98" y="8011"/>
                </a:lnTo>
                <a:lnTo>
                  <a:pt x="196" y="8353"/>
                </a:lnTo>
                <a:lnTo>
                  <a:pt x="294" y="8719"/>
                </a:lnTo>
                <a:lnTo>
                  <a:pt x="416" y="9061"/>
                </a:lnTo>
                <a:lnTo>
                  <a:pt x="562" y="9403"/>
                </a:lnTo>
                <a:lnTo>
                  <a:pt x="733" y="9745"/>
                </a:lnTo>
                <a:lnTo>
                  <a:pt x="904" y="10063"/>
                </a:lnTo>
                <a:lnTo>
                  <a:pt x="1100" y="10356"/>
                </a:lnTo>
                <a:lnTo>
                  <a:pt x="1344" y="10673"/>
                </a:lnTo>
                <a:lnTo>
                  <a:pt x="1564" y="10966"/>
                </a:lnTo>
                <a:lnTo>
                  <a:pt x="1832" y="11235"/>
                </a:lnTo>
                <a:lnTo>
                  <a:pt x="2101" y="11504"/>
                </a:lnTo>
                <a:lnTo>
                  <a:pt x="2394" y="11772"/>
                </a:lnTo>
                <a:lnTo>
                  <a:pt x="2687" y="12017"/>
                </a:lnTo>
                <a:lnTo>
                  <a:pt x="2492" y="12383"/>
                </a:lnTo>
                <a:lnTo>
                  <a:pt x="2272" y="12749"/>
                </a:lnTo>
                <a:lnTo>
                  <a:pt x="2028" y="13140"/>
                </a:lnTo>
                <a:lnTo>
                  <a:pt x="1710" y="13506"/>
                </a:lnTo>
                <a:lnTo>
                  <a:pt x="1368" y="13873"/>
                </a:lnTo>
                <a:lnTo>
                  <a:pt x="1173" y="14044"/>
                </a:lnTo>
                <a:lnTo>
                  <a:pt x="953" y="14190"/>
                </a:lnTo>
                <a:lnTo>
                  <a:pt x="733" y="14337"/>
                </a:lnTo>
                <a:lnTo>
                  <a:pt x="513" y="14483"/>
                </a:lnTo>
                <a:lnTo>
                  <a:pt x="269" y="14581"/>
                </a:lnTo>
                <a:lnTo>
                  <a:pt x="1" y="14703"/>
                </a:lnTo>
                <a:lnTo>
                  <a:pt x="123" y="14703"/>
                </a:lnTo>
                <a:lnTo>
                  <a:pt x="489" y="14752"/>
                </a:lnTo>
                <a:lnTo>
                  <a:pt x="1368" y="14752"/>
                </a:lnTo>
                <a:lnTo>
                  <a:pt x="1710" y="14728"/>
                </a:lnTo>
                <a:lnTo>
                  <a:pt x="2101" y="14654"/>
                </a:lnTo>
                <a:lnTo>
                  <a:pt x="2492" y="14581"/>
                </a:lnTo>
                <a:lnTo>
                  <a:pt x="2907" y="14459"/>
                </a:lnTo>
                <a:lnTo>
                  <a:pt x="3322" y="14312"/>
                </a:lnTo>
                <a:lnTo>
                  <a:pt x="3762" y="14117"/>
                </a:lnTo>
                <a:lnTo>
                  <a:pt x="4177" y="13873"/>
                </a:lnTo>
                <a:lnTo>
                  <a:pt x="4592" y="13604"/>
                </a:lnTo>
                <a:lnTo>
                  <a:pt x="4983" y="13238"/>
                </a:lnTo>
                <a:lnTo>
                  <a:pt x="5349" y="13360"/>
                </a:lnTo>
                <a:lnTo>
                  <a:pt x="5716" y="13482"/>
                </a:lnTo>
                <a:lnTo>
                  <a:pt x="6106" y="13555"/>
                </a:lnTo>
                <a:lnTo>
                  <a:pt x="6497" y="13628"/>
                </a:lnTo>
                <a:lnTo>
                  <a:pt x="6888" y="13702"/>
                </a:lnTo>
                <a:lnTo>
                  <a:pt x="7279" y="13751"/>
                </a:lnTo>
                <a:lnTo>
                  <a:pt x="7694" y="13775"/>
                </a:lnTo>
                <a:lnTo>
                  <a:pt x="8524" y="13775"/>
                </a:lnTo>
                <a:lnTo>
                  <a:pt x="8939" y="13751"/>
                </a:lnTo>
                <a:lnTo>
                  <a:pt x="9355" y="13702"/>
                </a:lnTo>
                <a:lnTo>
                  <a:pt x="9745" y="13628"/>
                </a:lnTo>
                <a:lnTo>
                  <a:pt x="10136" y="13555"/>
                </a:lnTo>
                <a:lnTo>
                  <a:pt x="10527" y="13458"/>
                </a:lnTo>
                <a:lnTo>
                  <a:pt x="10893" y="13360"/>
                </a:lnTo>
                <a:lnTo>
                  <a:pt x="11260" y="13238"/>
                </a:lnTo>
                <a:lnTo>
                  <a:pt x="11626" y="13091"/>
                </a:lnTo>
                <a:lnTo>
                  <a:pt x="11968" y="12945"/>
                </a:lnTo>
                <a:lnTo>
                  <a:pt x="12310" y="12774"/>
                </a:lnTo>
                <a:lnTo>
                  <a:pt x="12652" y="12603"/>
                </a:lnTo>
                <a:lnTo>
                  <a:pt x="12969" y="12407"/>
                </a:lnTo>
                <a:lnTo>
                  <a:pt x="13262" y="12212"/>
                </a:lnTo>
                <a:lnTo>
                  <a:pt x="13555" y="11992"/>
                </a:lnTo>
                <a:lnTo>
                  <a:pt x="13848" y="11748"/>
                </a:lnTo>
                <a:lnTo>
                  <a:pt x="14117" y="11528"/>
                </a:lnTo>
                <a:lnTo>
                  <a:pt x="14361" y="11259"/>
                </a:lnTo>
                <a:lnTo>
                  <a:pt x="14606" y="11015"/>
                </a:lnTo>
                <a:lnTo>
                  <a:pt x="14825" y="10747"/>
                </a:lnTo>
                <a:lnTo>
                  <a:pt x="15045" y="10453"/>
                </a:lnTo>
                <a:lnTo>
                  <a:pt x="15241" y="10160"/>
                </a:lnTo>
                <a:lnTo>
                  <a:pt x="15412" y="9867"/>
                </a:lnTo>
                <a:lnTo>
                  <a:pt x="15582" y="9574"/>
                </a:lnTo>
                <a:lnTo>
                  <a:pt x="15729" y="9257"/>
                </a:lnTo>
                <a:lnTo>
                  <a:pt x="15851" y="8939"/>
                </a:lnTo>
                <a:lnTo>
                  <a:pt x="15973" y="8597"/>
                </a:lnTo>
                <a:lnTo>
                  <a:pt x="16047" y="8280"/>
                </a:lnTo>
                <a:lnTo>
                  <a:pt x="16120" y="7938"/>
                </a:lnTo>
                <a:lnTo>
                  <a:pt x="16169" y="7596"/>
                </a:lnTo>
                <a:lnTo>
                  <a:pt x="16217" y="7230"/>
                </a:lnTo>
                <a:lnTo>
                  <a:pt x="16217" y="6888"/>
                </a:lnTo>
                <a:lnTo>
                  <a:pt x="16217" y="6521"/>
                </a:lnTo>
                <a:lnTo>
                  <a:pt x="16169" y="6179"/>
                </a:lnTo>
                <a:lnTo>
                  <a:pt x="16120" y="5838"/>
                </a:lnTo>
                <a:lnTo>
                  <a:pt x="16047" y="5496"/>
                </a:lnTo>
                <a:lnTo>
                  <a:pt x="15973" y="5154"/>
                </a:lnTo>
                <a:lnTo>
                  <a:pt x="15851" y="4836"/>
                </a:lnTo>
                <a:lnTo>
                  <a:pt x="15729" y="4519"/>
                </a:lnTo>
                <a:lnTo>
                  <a:pt x="15582" y="4201"/>
                </a:lnTo>
                <a:lnTo>
                  <a:pt x="15412" y="3884"/>
                </a:lnTo>
                <a:lnTo>
                  <a:pt x="15241" y="3591"/>
                </a:lnTo>
                <a:lnTo>
                  <a:pt x="15045" y="3298"/>
                </a:lnTo>
                <a:lnTo>
                  <a:pt x="14825" y="3029"/>
                </a:lnTo>
                <a:lnTo>
                  <a:pt x="14606" y="2760"/>
                </a:lnTo>
                <a:lnTo>
                  <a:pt x="14361" y="2492"/>
                </a:lnTo>
                <a:lnTo>
                  <a:pt x="14117" y="2247"/>
                </a:lnTo>
                <a:lnTo>
                  <a:pt x="13848" y="2003"/>
                </a:lnTo>
                <a:lnTo>
                  <a:pt x="13555" y="1783"/>
                </a:lnTo>
                <a:lnTo>
                  <a:pt x="13262" y="1563"/>
                </a:lnTo>
                <a:lnTo>
                  <a:pt x="12969" y="1368"/>
                </a:lnTo>
                <a:lnTo>
                  <a:pt x="12652" y="1173"/>
                </a:lnTo>
                <a:lnTo>
                  <a:pt x="12310" y="977"/>
                </a:lnTo>
                <a:lnTo>
                  <a:pt x="11968" y="831"/>
                </a:lnTo>
                <a:lnTo>
                  <a:pt x="11626" y="660"/>
                </a:lnTo>
                <a:lnTo>
                  <a:pt x="11260" y="538"/>
                </a:lnTo>
                <a:lnTo>
                  <a:pt x="10893" y="416"/>
                </a:lnTo>
                <a:lnTo>
                  <a:pt x="10527" y="293"/>
                </a:lnTo>
                <a:lnTo>
                  <a:pt x="10136" y="196"/>
                </a:lnTo>
                <a:lnTo>
                  <a:pt x="9745" y="123"/>
                </a:lnTo>
                <a:lnTo>
                  <a:pt x="9355" y="74"/>
                </a:lnTo>
                <a:lnTo>
                  <a:pt x="8939" y="25"/>
                </a:lnTo>
                <a:lnTo>
                  <a:pt x="8524" y="0"/>
                </a:lnTo>
                <a:close/>
              </a:path>
            </a:pathLst>
          </a:custGeom>
          <a:solidFill>
            <a:srgbClr val="3292E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TITLE_1_1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/>
          <p:nvPr/>
        </p:nvSpPr>
        <p:spPr>
          <a:xfrm rot="10800000" flipH="1">
            <a:off x="-94969" y="619169"/>
            <a:ext cx="1034700" cy="8958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30000" y="0"/>
                </a:moveTo>
                <a:lnTo>
                  <a:pt x="0" y="59994"/>
                </a:lnTo>
                <a:lnTo>
                  <a:pt x="30000" y="120000"/>
                </a:lnTo>
                <a:lnTo>
                  <a:pt x="90000" y="120000"/>
                </a:lnTo>
                <a:lnTo>
                  <a:pt x="120000" y="59994"/>
                </a:lnTo>
                <a:lnTo>
                  <a:pt x="90000" y="0"/>
                </a:lnTo>
                <a:lnTo>
                  <a:pt x="30000" y="0"/>
                </a:lnTo>
                <a:close/>
                <a:moveTo>
                  <a:pt x="38477" y="16950"/>
                </a:moveTo>
                <a:lnTo>
                  <a:pt x="81522" y="16950"/>
                </a:lnTo>
                <a:lnTo>
                  <a:pt x="103033" y="59994"/>
                </a:lnTo>
                <a:lnTo>
                  <a:pt x="81522" y="103038"/>
                </a:lnTo>
                <a:lnTo>
                  <a:pt x="38477" y="103038"/>
                </a:lnTo>
                <a:lnTo>
                  <a:pt x="16955" y="59994"/>
                </a:lnTo>
                <a:lnTo>
                  <a:pt x="38477" y="16950"/>
                </a:lnTo>
                <a:close/>
              </a:path>
            </a:pathLst>
          </a:custGeom>
          <a:gradFill>
            <a:gsLst>
              <a:gs pos="0">
                <a:srgbClr val="3393E2"/>
              </a:gs>
              <a:gs pos="100000">
                <a:srgbClr val="00E2C7"/>
              </a:gs>
            </a:gsLst>
            <a:lin ang="6983783" scaled="0"/>
          </a:gradFill>
          <a:ln>
            <a:noFill/>
          </a:ln>
        </p:spPr>
        <p:txBody>
          <a:bodyPr spcFirstLastPara="1" wrap="square"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Helvetica Neue"/>
              <a:buNone/>
            </a:pPr>
            <a:endParaRPr sz="3200" b="0" i="0" u="none" strike="noStrike" cap="non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89" name="Shape 89"/>
          <p:cNvSpPr/>
          <p:nvPr/>
        </p:nvSpPr>
        <p:spPr>
          <a:xfrm rot="5400000">
            <a:off x="499599" y="1905237"/>
            <a:ext cx="1146000" cy="13233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60000" y="0"/>
                </a:moveTo>
                <a:lnTo>
                  <a:pt x="120000" y="30000"/>
                </a:lnTo>
                <a:lnTo>
                  <a:pt x="120000" y="90000"/>
                </a:lnTo>
                <a:lnTo>
                  <a:pt x="60000" y="120000"/>
                </a:lnTo>
                <a:lnTo>
                  <a:pt x="0" y="90000"/>
                </a:lnTo>
                <a:lnTo>
                  <a:pt x="0" y="30000"/>
                </a:lnTo>
                <a:close/>
              </a:path>
            </a:pathLst>
          </a:custGeom>
          <a:gradFill>
            <a:gsLst>
              <a:gs pos="0">
                <a:srgbClr val="3393E2"/>
              </a:gs>
              <a:gs pos="100000">
                <a:srgbClr val="00E2C7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Helvetica Neue"/>
              <a:buNone/>
            </a:pPr>
            <a:endParaRPr sz="3200" b="0" i="0" u="none" strike="noStrike" cap="non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2051200" y="2085600"/>
            <a:ext cx="6282300" cy="8199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81000" rtl="0">
              <a:spcBef>
                <a:spcPts val="600"/>
              </a:spcBef>
              <a:spcAft>
                <a:spcPts val="0"/>
              </a:spcAft>
              <a:buSzPts val="2400"/>
              <a:buFont typeface="Nixie One"/>
              <a:buChar char="◇"/>
              <a:defRPr sz="2400">
                <a:latin typeface="Nixie One"/>
                <a:ea typeface="Nixie One"/>
                <a:cs typeface="Nixie One"/>
                <a:sym typeface="Nixie One"/>
              </a:defRPr>
            </a:lvl1pPr>
            <a:lvl2pPr marL="914400" lvl="1" indent="-381000" rtl="0">
              <a:spcBef>
                <a:spcPts val="0"/>
              </a:spcBef>
              <a:spcAft>
                <a:spcPts val="0"/>
              </a:spcAft>
              <a:buSzPts val="2400"/>
              <a:buFont typeface="Nixie One"/>
              <a:buChar char="￭"/>
              <a:defRPr sz="2400">
                <a:latin typeface="Nixie One"/>
                <a:ea typeface="Nixie One"/>
                <a:cs typeface="Nixie One"/>
                <a:sym typeface="Nixie One"/>
              </a:defRPr>
            </a:lvl2pPr>
            <a:lvl3pPr marL="1371600" lvl="2" indent="-381000" rtl="0">
              <a:spcBef>
                <a:spcPts val="0"/>
              </a:spcBef>
              <a:spcAft>
                <a:spcPts val="0"/>
              </a:spcAft>
              <a:buSzPts val="2400"/>
              <a:buFont typeface="Nixie One"/>
              <a:buChar char="￮"/>
              <a:defRPr sz="2400">
                <a:latin typeface="Nixie One"/>
                <a:ea typeface="Nixie One"/>
                <a:cs typeface="Nixie One"/>
                <a:sym typeface="Nixie One"/>
              </a:defRPr>
            </a:lvl3pPr>
            <a:lvl4pPr marL="1828800" lvl="3" indent="-381000" rtl="0">
              <a:spcBef>
                <a:spcPts val="0"/>
              </a:spcBef>
              <a:spcAft>
                <a:spcPts val="0"/>
              </a:spcAft>
              <a:buSzPts val="2400"/>
              <a:buFont typeface="Nixie One"/>
              <a:buChar char="●"/>
              <a:defRPr sz="2400">
                <a:latin typeface="Nixie One"/>
                <a:ea typeface="Nixie One"/>
                <a:cs typeface="Nixie One"/>
                <a:sym typeface="Nixie One"/>
              </a:defRPr>
            </a:lvl4pPr>
            <a:lvl5pPr marL="2286000" lvl="4" indent="-381000" rtl="0">
              <a:spcBef>
                <a:spcPts val="0"/>
              </a:spcBef>
              <a:spcAft>
                <a:spcPts val="0"/>
              </a:spcAft>
              <a:buSzPts val="2400"/>
              <a:buFont typeface="Nixie One"/>
              <a:buChar char="○"/>
              <a:defRPr sz="2400">
                <a:latin typeface="Nixie One"/>
                <a:ea typeface="Nixie One"/>
                <a:cs typeface="Nixie One"/>
                <a:sym typeface="Nixie One"/>
              </a:defRPr>
            </a:lvl5pPr>
            <a:lvl6pPr marL="2743200" lvl="5" indent="-381000" rtl="0">
              <a:spcBef>
                <a:spcPts val="0"/>
              </a:spcBef>
              <a:spcAft>
                <a:spcPts val="0"/>
              </a:spcAft>
              <a:buSzPts val="2400"/>
              <a:buFont typeface="Nixie One"/>
              <a:buChar char="■"/>
              <a:defRPr sz="2400">
                <a:latin typeface="Nixie One"/>
                <a:ea typeface="Nixie One"/>
                <a:cs typeface="Nixie One"/>
                <a:sym typeface="Nixie One"/>
              </a:defRPr>
            </a:lvl6pPr>
            <a:lvl7pPr marL="3200400" lvl="6" indent="-381000" rtl="0">
              <a:spcBef>
                <a:spcPts val="0"/>
              </a:spcBef>
              <a:spcAft>
                <a:spcPts val="0"/>
              </a:spcAft>
              <a:buSzPts val="2400"/>
              <a:buFont typeface="Nixie One"/>
              <a:buChar char="●"/>
              <a:defRPr sz="2400">
                <a:latin typeface="Nixie One"/>
                <a:ea typeface="Nixie One"/>
                <a:cs typeface="Nixie One"/>
                <a:sym typeface="Nixie One"/>
              </a:defRPr>
            </a:lvl7pPr>
            <a:lvl8pPr marL="3657600" lvl="7" indent="-381000" rtl="0">
              <a:spcBef>
                <a:spcPts val="0"/>
              </a:spcBef>
              <a:spcAft>
                <a:spcPts val="0"/>
              </a:spcAft>
              <a:buSzPts val="2400"/>
              <a:buFont typeface="Nixie One"/>
              <a:buChar char="○"/>
              <a:defRPr sz="2400">
                <a:latin typeface="Nixie One"/>
                <a:ea typeface="Nixie One"/>
                <a:cs typeface="Nixie One"/>
                <a:sym typeface="Nixie One"/>
              </a:defRPr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SzPts val="2400"/>
              <a:buFont typeface="Nixie One"/>
              <a:buChar char="■"/>
              <a:defRPr sz="2400">
                <a:latin typeface="Nixie One"/>
                <a:ea typeface="Nixie One"/>
                <a:cs typeface="Nixie One"/>
                <a:sym typeface="Nixie One"/>
              </a:defRPr>
            </a:lvl9pPr>
          </a:lstStyle>
          <a:p>
            <a:endParaRPr/>
          </a:p>
        </p:txBody>
      </p:sp>
      <p:sp>
        <p:nvSpPr>
          <p:cNvPr id="91" name="Shape 91"/>
          <p:cNvSpPr/>
          <p:nvPr/>
        </p:nvSpPr>
        <p:spPr>
          <a:xfrm rot="10800000" flipH="1">
            <a:off x="-123826" y="2811575"/>
            <a:ext cx="819900" cy="710100"/>
          </a:xfrm>
          <a:prstGeom prst="hexagon">
            <a:avLst>
              <a:gd name="adj" fmla="val 28678"/>
              <a:gd name="vf" fmla="val 115470"/>
            </a:avLst>
          </a:prstGeom>
          <a:noFill/>
          <a:ln w="9525" cap="flat" cmpd="sng">
            <a:solidFill>
              <a:srgbClr val="19BBD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Shape 92"/>
          <p:cNvSpPr/>
          <p:nvPr/>
        </p:nvSpPr>
        <p:spPr>
          <a:xfrm rot="10800000" flipH="1">
            <a:off x="638175" y="3192700"/>
            <a:ext cx="428700" cy="371100"/>
          </a:xfrm>
          <a:prstGeom prst="hexagon">
            <a:avLst>
              <a:gd name="adj" fmla="val 28678"/>
              <a:gd name="vf" fmla="val 115470"/>
            </a:avLst>
          </a:prstGeom>
          <a:solidFill>
            <a:srgbClr val="18476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Shape 93"/>
          <p:cNvSpPr/>
          <p:nvPr/>
        </p:nvSpPr>
        <p:spPr>
          <a:xfrm rot="10800000" flipH="1">
            <a:off x="752474" y="1201800"/>
            <a:ext cx="819900" cy="710100"/>
          </a:xfrm>
          <a:prstGeom prst="hexagon">
            <a:avLst>
              <a:gd name="adj" fmla="val 28678"/>
              <a:gd name="vf" fmla="val 115470"/>
            </a:avLst>
          </a:prstGeom>
          <a:noFill/>
          <a:ln w="76200" cap="flat" cmpd="sng">
            <a:solidFill>
              <a:srgbClr val="184769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Shape 94"/>
          <p:cNvSpPr/>
          <p:nvPr/>
        </p:nvSpPr>
        <p:spPr>
          <a:xfrm rot="10800000" flipH="1">
            <a:off x="657225" y="4380175"/>
            <a:ext cx="358800" cy="310500"/>
          </a:xfrm>
          <a:prstGeom prst="hexagon">
            <a:avLst>
              <a:gd name="adj" fmla="val 28678"/>
              <a:gd name="vf" fmla="val 115470"/>
            </a:avLst>
          </a:prstGeom>
          <a:solidFill>
            <a:srgbClr val="00E1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5" name="Shape 95"/>
          <p:cNvGrpSpPr/>
          <p:nvPr/>
        </p:nvGrpSpPr>
        <p:grpSpPr>
          <a:xfrm>
            <a:off x="986834" y="1394518"/>
            <a:ext cx="351204" cy="324661"/>
            <a:chOff x="5975075" y="2327500"/>
            <a:chExt cx="420100" cy="388350"/>
          </a:xfrm>
        </p:grpSpPr>
        <p:sp>
          <p:nvSpPr>
            <p:cNvPr id="96" name="Shape 96"/>
            <p:cNvSpPr/>
            <p:nvPr/>
          </p:nvSpPr>
          <p:spPr>
            <a:xfrm>
              <a:off x="5975075" y="2474650"/>
              <a:ext cx="98325" cy="220450"/>
            </a:xfrm>
            <a:custGeom>
              <a:avLst/>
              <a:gdLst/>
              <a:ahLst/>
              <a:cxnLst/>
              <a:rect l="0" t="0" r="0" b="0"/>
              <a:pathLst>
                <a:path w="3933" h="8818" extrusionOk="0">
                  <a:moveTo>
                    <a:pt x="2418" y="1002"/>
                  </a:moveTo>
                  <a:lnTo>
                    <a:pt x="2565" y="1027"/>
                  </a:lnTo>
                  <a:lnTo>
                    <a:pt x="2687" y="1075"/>
                  </a:lnTo>
                  <a:lnTo>
                    <a:pt x="2809" y="1124"/>
                  </a:lnTo>
                  <a:lnTo>
                    <a:pt x="2907" y="1222"/>
                  </a:lnTo>
                  <a:lnTo>
                    <a:pt x="3005" y="1320"/>
                  </a:lnTo>
                  <a:lnTo>
                    <a:pt x="3078" y="1442"/>
                  </a:lnTo>
                  <a:lnTo>
                    <a:pt x="3102" y="1564"/>
                  </a:lnTo>
                  <a:lnTo>
                    <a:pt x="3127" y="1710"/>
                  </a:lnTo>
                  <a:lnTo>
                    <a:pt x="3102" y="1857"/>
                  </a:lnTo>
                  <a:lnTo>
                    <a:pt x="3078" y="1979"/>
                  </a:lnTo>
                  <a:lnTo>
                    <a:pt x="3005" y="2101"/>
                  </a:lnTo>
                  <a:lnTo>
                    <a:pt x="2907" y="2223"/>
                  </a:lnTo>
                  <a:lnTo>
                    <a:pt x="2809" y="2297"/>
                  </a:lnTo>
                  <a:lnTo>
                    <a:pt x="2687" y="2370"/>
                  </a:lnTo>
                  <a:lnTo>
                    <a:pt x="2565" y="2394"/>
                  </a:lnTo>
                  <a:lnTo>
                    <a:pt x="2418" y="2419"/>
                  </a:lnTo>
                  <a:lnTo>
                    <a:pt x="2272" y="2394"/>
                  </a:lnTo>
                  <a:lnTo>
                    <a:pt x="2150" y="2370"/>
                  </a:lnTo>
                  <a:lnTo>
                    <a:pt x="2028" y="2297"/>
                  </a:lnTo>
                  <a:lnTo>
                    <a:pt x="1930" y="2223"/>
                  </a:lnTo>
                  <a:lnTo>
                    <a:pt x="1832" y="2101"/>
                  </a:lnTo>
                  <a:lnTo>
                    <a:pt x="1759" y="1979"/>
                  </a:lnTo>
                  <a:lnTo>
                    <a:pt x="1735" y="1857"/>
                  </a:lnTo>
                  <a:lnTo>
                    <a:pt x="1710" y="1710"/>
                  </a:lnTo>
                  <a:lnTo>
                    <a:pt x="1735" y="1564"/>
                  </a:lnTo>
                  <a:lnTo>
                    <a:pt x="1759" y="1442"/>
                  </a:lnTo>
                  <a:lnTo>
                    <a:pt x="1832" y="1320"/>
                  </a:lnTo>
                  <a:lnTo>
                    <a:pt x="1930" y="1222"/>
                  </a:lnTo>
                  <a:lnTo>
                    <a:pt x="2028" y="1124"/>
                  </a:lnTo>
                  <a:lnTo>
                    <a:pt x="2150" y="1075"/>
                  </a:lnTo>
                  <a:lnTo>
                    <a:pt x="2272" y="1027"/>
                  </a:lnTo>
                  <a:lnTo>
                    <a:pt x="2418" y="1002"/>
                  </a:lnTo>
                  <a:close/>
                  <a:moveTo>
                    <a:pt x="1" y="1"/>
                  </a:moveTo>
                  <a:lnTo>
                    <a:pt x="1" y="8817"/>
                  </a:lnTo>
                  <a:lnTo>
                    <a:pt x="3933" y="8817"/>
                  </a:lnTo>
                  <a:lnTo>
                    <a:pt x="3933" y="1"/>
                  </a:lnTo>
                  <a:close/>
                </a:path>
              </a:pathLst>
            </a:custGeom>
            <a:solidFill>
              <a:srgbClr val="1847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Shape 97"/>
            <p:cNvSpPr/>
            <p:nvPr/>
          </p:nvSpPr>
          <p:spPr>
            <a:xfrm>
              <a:off x="6088025" y="2327500"/>
              <a:ext cx="307150" cy="388350"/>
            </a:xfrm>
            <a:custGeom>
              <a:avLst/>
              <a:gdLst/>
              <a:ahLst/>
              <a:cxnLst/>
              <a:rect l="0" t="0" r="0" b="0"/>
              <a:pathLst>
                <a:path w="12286" h="15534" extrusionOk="0">
                  <a:moveTo>
                    <a:pt x="6326" y="1"/>
                  </a:moveTo>
                  <a:lnTo>
                    <a:pt x="5960" y="25"/>
                  </a:lnTo>
                  <a:lnTo>
                    <a:pt x="5716" y="74"/>
                  </a:lnTo>
                  <a:lnTo>
                    <a:pt x="5520" y="147"/>
                  </a:lnTo>
                  <a:lnTo>
                    <a:pt x="5374" y="221"/>
                  </a:lnTo>
                  <a:lnTo>
                    <a:pt x="4983" y="1466"/>
                  </a:lnTo>
                  <a:lnTo>
                    <a:pt x="4788" y="2028"/>
                  </a:lnTo>
                  <a:lnTo>
                    <a:pt x="4592" y="2541"/>
                  </a:lnTo>
                  <a:lnTo>
                    <a:pt x="4397" y="3005"/>
                  </a:lnTo>
                  <a:lnTo>
                    <a:pt x="4202" y="3396"/>
                  </a:lnTo>
                  <a:lnTo>
                    <a:pt x="4031" y="3689"/>
                  </a:lnTo>
                  <a:lnTo>
                    <a:pt x="3884" y="3933"/>
                  </a:lnTo>
                  <a:lnTo>
                    <a:pt x="3664" y="4153"/>
                  </a:lnTo>
                  <a:lnTo>
                    <a:pt x="3322" y="4495"/>
                  </a:lnTo>
                  <a:lnTo>
                    <a:pt x="2516" y="5252"/>
                  </a:lnTo>
                  <a:lnTo>
                    <a:pt x="1442" y="6229"/>
                  </a:lnTo>
                  <a:lnTo>
                    <a:pt x="1" y="6229"/>
                  </a:lnTo>
                  <a:lnTo>
                    <a:pt x="1" y="13433"/>
                  </a:lnTo>
                  <a:lnTo>
                    <a:pt x="1515" y="13433"/>
                  </a:lnTo>
                  <a:lnTo>
                    <a:pt x="2004" y="13678"/>
                  </a:lnTo>
                  <a:lnTo>
                    <a:pt x="2687" y="13971"/>
                  </a:lnTo>
                  <a:lnTo>
                    <a:pt x="3567" y="14313"/>
                  </a:lnTo>
                  <a:lnTo>
                    <a:pt x="4544" y="14679"/>
                  </a:lnTo>
                  <a:lnTo>
                    <a:pt x="5594" y="14997"/>
                  </a:lnTo>
                  <a:lnTo>
                    <a:pt x="6131" y="15143"/>
                  </a:lnTo>
                  <a:lnTo>
                    <a:pt x="6668" y="15265"/>
                  </a:lnTo>
                  <a:lnTo>
                    <a:pt x="7181" y="15387"/>
                  </a:lnTo>
                  <a:lnTo>
                    <a:pt x="7694" y="15461"/>
                  </a:lnTo>
                  <a:lnTo>
                    <a:pt x="8158" y="15509"/>
                  </a:lnTo>
                  <a:lnTo>
                    <a:pt x="8622" y="15534"/>
                  </a:lnTo>
                  <a:lnTo>
                    <a:pt x="9404" y="15534"/>
                  </a:lnTo>
                  <a:lnTo>
                    <a:pt x="9819" y="15509"/>
                  </a:lnTo>
                  <a:lnTo>
                    <a:pt x="10210" y="15461"/>
                  </a:lnTo>
                  <a:lnTo>
                    <a:pt x="10552" y="15363"/>
                  </a:lnTo>
                  <a:lnTo>
                    <a:pt x="10723" y="15314"/>
                  </a:lnTo>
                  <a:lnTo>
                    <a:pt x="10845" y="15265"/>
                  </a:lnTo>
                  <a:lnTo>
                    <a:pt x="10967" y="15192"/>
                  </a:lnTo>
                  <a:lnTo>
                    <a:pt x="11064" y="15094"/>
                  </a:lnTo>
                  <a:lnTo>
                    <a:pt x="11113" y="14997"/>
                  </a:lnTo>
                  <a:lnTo>
                    <a:pt x="11162" y="14874"/>
                  </a:lnTo>
                  <a:lnTo>
                    <a:pt x="11235" y="14166"/>
                  </a:lnTo>
                  <a:lnTo>
                    <a:pt x="11211" y="13995"/>
                  </a:lnTo>
                  <a:lnTo>
                    <a:pt x="11162" y="13849"/>
                  </a:lnTo>
                  <a:lnTo>
                    <a:pt x="11064" y="13702"/>
                  </a:lnTo>
                  <a:lnTo>
                    <a:pt x="10918" y="13580"/>
                  </a:lnTo>
                  <a:lnTo>
                    <a:pt x="11040" y="13556"/>
                  </a:lnTo>
                  <a:lnTo>
                    <a:pt x="11162" y="13507"/>
                  </a:lnTo>
                  <a:lnTo>
                    <a:pt x="11284" y="13458"/>
                  </a:lnTo>
                  <a:lnTo>
                    <a:pt x="11382" y="13360"/>
                  </a:lnTo>
                  <a:lnTo>
                    <a:pt x="11455" y="13263"/>
                  </a:lnTo>
                  <a:lnTo>
                    <a:pt x="11528" y="13140"/>
                  </a:lnTo>
                  <a:lnTo>
                    <a:pt x="11577" y="12994"/>
                  </a:lnTo>
                  <a:lnTo>
                    <a:pt x="11602" y="12872"/>
                  </a:lnTo>
                  <a:lnTo>
                    <a:pt x="11675" y="11993"/>
                  </a:lnTo>
                  <a:lnTo>
                    <a:pt x="11675" y="11870"/>
                  </a:lnTo>
                  <a:lnTo>
                    <a:pt x="11675" y="11773"/>
                  </a:lnTo>
                  <a:lnTo>
                    <a:pt x="11651" y="11651"/>
                  </a:lnTo>
                  <a:lnTo>
                    <a:pt x="11602" y="11553"/>
                  </a:lnTo>
                  <a:lnTo>
                    <a:pt x="11480" y="11382"/>
                  </a:lnTo>
                  <a:lnTo>
                    <a:pt x="11406" y="11309"/>
                  </a:lnTo>
                  <a:lnTo>
                    <a:pt x="11333" y="11235"/>
                  </a:lnTo>
                  <a:lnTo>
                    <a:pt x="11455" y="11211"/>
                  </a:lnTo>
                  <a:lnTo>
                    <a:pt x="11553" y="11162"/>
                  </a:lnTo>
                  <a:lnTo>
                    <a:pt x="11651" y="11089"/>
                  </a:lnTo>
                  <a:lnTo>
                    <a:pt x="11748" y="10991"/>
                  </a:lnTo>
                  <a:lnTo>
                    <a:pt x="11822" y="10893"/>
                  </a:lnTo>
                  <a:lnTo>
                    <a:pt x="11870" y="10796"/>
                  </a:lnTo>
                  <a:lnTo>
                    <a:pt x="11919" y="10674"/>
                  </a:lnTo>
                  <a:lnTo>
                    <a:pt x="11944" y="10527"/>
                  </a:lnTo>
                  <a:lnTo>
                    <a:pt x="12017" y="9672"/>
                  </a:lnTo>
                  <a:lnTo>
                    <a:pt x="12017" y="9550"/>
                  </a:lnTo>
                  <a:lnTo>
                    <a:pt x="12017" y="9428"/>
                  </a:lnTo>
                  <a:lnTo>
                    <a:pt x="11993" y="9306"/>
                  </a:lnTo>
                  <a:lnTo>
                    <a:pt x="11944" y="9208"/>
                  </a:lnTo>
                  <a:lnTo>
                    <a:pt x="11895" y="9111"/>
                  </a:lnTo>
                  <a:lnTo>
                    <a:pt x="11822" y="9037"/>
                  </a:lnTo>
                  <a:lnTo>
                    <a:pt x="11748" y="8964"/>
                  </a:lnTo>
                  <a:lnTo>
                    <a:pt x="11651" y="8891"/>
                  </a:lnTo>
                  <a:lnTo>
                    <a:pt x="11748" y="8866"/>
                  </a:lnTo>
                  <a:lnTo>
                    <a:pt x="11846" y="8793"/>
                  </a:lnTo>
                  <a:lnTo>
                    <a:pt x="11944" y="8720"/>
                  </a:lnTo>
                  <a:lnTo>
                    <a:pt x="12017" y="8647"/>
                  </a:lnTo>
                  <a:lnTo>
                    <a:pt x="12090" y="8549"/>
                  </a:lnTo>
                  <a:lnTo>
                    <a:pt x="12139" y="8451"/>
                  </a:lnTo>
                  <a:lnTo>
                    <a:pt x="12163" y="8329"/>
                  </a:lnTo>
                  <a:lnTo>
                    <a:pt x="12188" y="8207"/>
                  </a:lnTo>
                  <a:lnTo>
                    <a:pt x="12286" y="7328"/>
                  </a:lnTo>
                  <a:lnTo>
                    <a:pt x="12261" y="7206"/>
                  </a:lnTo>
                  <a:lnTo>
                    <a:pt x="12237" y="7083"/>
                  </a:lnTo>
                  <a:lnTo>
                    <a:pt x="12188" y="6986"/>
                  </a:lnTo>
                  <a:lnTo>
                    <a:pt x="12139" y="6888"/>
                  </a:lnTo>
                  <a:lnTo>
                    <a:pt x="12066" y="6790"/>
                  </a:lnTo>
                  <a:lnTo>
                    <a:pt x="11968" y="6717"/>
                  </a:lnTo>
                  <a:lnTo>
                    <a:pt x="11748" y="6571"/>
                  </a:lnTo>
                  <a:lnTo>
                    <a:pt x="11504" y="6448"/>
                  </a:lnTo>
                  <a:lnTo>
                    <a:pt x="11211" y="6351"/>
                  </a:lnTo>
                  <a:lnTo>
                    <a:pt x="10893" y="6278"/>
                  </a:lnTo>
                  <a:lnTo>
                    <a:pt x="10576" y="6229"/>
                  </a:lnTo>
                  <a:lnTo>
                    <a:pt x="9892" y="6131"/>
                  </a:lnTo>
                  <a:lnTo>
                    <a:pt x="8842" y="6033"/>
                  </a:lnTo>
                  <a:lnTo>
                    <a:pt x="7596" y="5960"/>
                  </a:lnTo>
                  <a:lnTo>
                    <a:pt x="6326" y="5887"/>
                  </a:lnTo>
                  <a:lnTo>
                    <a:pt x="6497" y="5594"/>
                  </a:lnTo>
                  <a:lnTo>
                    <a:pt x="6644" y="5252"/>
                  </a:lnTo>
                  <a:lnTo>
                    <a:pt x="6790" y="4885"/>
                  </a:lnTo>
                  <a:lnTo>
                    <a:pt x="6888" y="4495"/>
                  </a:lnTo>
                  <a:lnTo>
                    <a:pt x="6986" y="4104"/>
                  </a:lnTo>
                  <a:lnTo>
                    <a:pt x="7083" y="3689"/>
                  </a:lnTo>
                  <a:lnTo>
                    <a:pt x="7181" y="2883"/>
                  </a:lnTo>
                  <a:lnTo>
                    <a:pt x="7254" y="2150"/>
                  </a:lnTo>
                  <a:lnTo>
                    <a:pt x="7303" y="1539"/>
                  </a:lnTo>
                  <a:lnTo>
                    <a:pt x="7303" y="978"/>
                  </a:lnTo>
                  <a:lnTo>
                    <a:pt x="7303" y="807"/>
                  </a:lnTo>
                  <a:lnTo>
                    <a:pt x="7230" y="611"/>
                  </a:lnTo>
                  <a:lnTo>
                    <a:pt x="7157" y="465"/>
                  </a:lnTo>
                  <a:lnTo>
                    <a:pt x="7035" y="318"/>
                  </a:lnTo>
                  <a:lnTo>
                    <a:pt x="6888" y="172"/>
                  </a:lnTo>
                  <a:lnTo>
                    <a:pt x="6717" y="98"/>
                  </a:lnTo>
                  <a:lnTo>
                    <a:pt x="6522" y="25"/>
                  </a:lnTo>
                  <a:lnTo>
                    <a:pt x="6326" y="1"/>
                  </a:lnTo>
                  <a:close/>
                </a:path>
              </a:pathLst>
            </a:custGeom>
            <a:solidFill>
              <a:srgbClr val="1847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8" name="Shape 98"/>
          <p:cNvSpPr/>
          <p:nvPr/>
        </p:nvSpPr>
        <p:spPr>
          <a:xfrm>
            <a:off x="203100" y="3022777"/>
            <a:ext cx="166061" cy="287704"/>
          </a:xfrm>
          <a:custGeom>
            <a:avLst/>
            <a:gdLst/>
            <a:ahLst/>
            <a:cxnLst/>
            <a:rect l="0" t="0" r="0" b="0"/>
            <a:pathLst>
              <a:path w="11870" h="20565" extrusionOk="0">
                <a:moveTo>
                  <a:pt x="6301" y="977"/>
                </a:moveTo>
                <a:lnTo>
                  <a:pt x="6423" y="1002"/>
                </a:lnTo>
                <a:lnTo>
                  <a:pt x="6497" y="1075"/>
                </a:lnTo>
                <a:lnTo>
                  <a:pt x="6570" y="1148"/>
                </a:lnTo>
                <a:lnTo>
                  <a:pt x="6594" y="1270"/>
                </a:lnTo>
                <a:lnTo>
                  <a:pt x="6570" y="1368"/>
                </a:lnTo>
                <a:lnTo>
                  <a:pt x="6497" y="1466"/>
                </a:lnTo>
                <a:lnTo>
                  <a:pt x="6423" y="1515"/>
                </a:lnTo>
                <a:lnTo>
                  <a:pt x="6301" y="1539"/>
                </a:lnTo>
                <a:lnTo>
                  <a:pt x="5569" y="1539"/>
                </a:lnTo>
                <a:lnTo>
                  <a:pt x="5446" y="1515"/>
                </a:lnTo>
                <a:lnTo>
                  <a:pt x="5373" y="1466"/>
                </a:lnTo>
                <a:lnTo>
                  <a:pt x="5300" y="1368"/>
                </a:lnTo>
                <a:lnTo>
                  <a:pt x="5276" y="1270"/>
                </a:lnTo>
                <a:lnTo>
                  <a:pt x="5300" y="1148"/>
                </a:lnTo>
                <a:lnTo>
                  <a:pt x="5373" y="1075"/>
                </a:lnTo>
                <a:lnTo>
                  <a:pt x="5446" y="1002"/>
                </a:lnTo>
                <a:lnTo>
                  <a:pt x="5569" y="977"/>
                </a:lnTo>
                <a:close/>
                <a:moveTo>
                  <a:pt x="10575" y="2565"/>
                </a:moveTo>
                <a:lnTo>
                  <a:pt x="10575" y="16706"/>
                </a:lnTo>
                <a:lnTo>
                  <a:pt x="1295" y="16706"/>
                </a:lnTo>
                <a:lnTo>
                  <a:pt x="1295" y="2565"/>
                </a:lnTo>
                <a:close/>
                <a:moveTo>
                  <a:pt x="5935" y="17780"/>
                </a:moveTo>
                <a:lnTo>
                  <a:pt x="6106" y="17805"/>
                </a:lnTo>
                <a:lnTo>
                  <a:pt x="6277" y="17854"/>
                </a:lnTo>
                <a:lnTo>
                  <a:pt x="6423" y="17927"/>
                </a:lnTo>
                <a:lnTo>
                  <a:pt x="6545" y="18025"/>
                </a:lnTo>
                <a:lnTo>
                  <a:pt x="6643" y="18147"/>
                </a:lnTo>
                <a:lnTo>
                  <a:pt x="6716" y="18293"/>
                </a:lnTo>
                <a:lnTo>
                  <a:pt x="6765" y="18464"/>
                </a:lnTo>
                <a:lnTo>
                  <a:pt x="6790" y="18635"/>
                </a:lnTo>
                <a:lnTo>
                  <a:pt x="6765" y="18806"/>
                </a:lnTo>
                <a:lnTo>
                  <a:pt x="6716" y="18977"/>
                </a:lnTo>
                <a:lnTo>
                  <a:pt x="6643" y="19124"/>
                </a:lnTo>
                <a:lnTo>
                  <a:pt x="6545" y="19246"/>
                </a:lnTo>
                <a:lnTo>
                  <a:pt x="6423" y="19343"/>
                </a:lnTo>
                <a:lnTo>
                  <a:pt x="6277" y="19417"/>
                </a:lnTo>
                <a:lnTo>
                  <a:pt x="6106" y="19465"/>
                </a:lnTo>
                <a:lnTo>
                  <a:pt x="5935" y="19490"/>
                </a:lnTo>
                <a:lnTo>
                  <a:pt x="5764" y="19465"/>
                </a:lnTo>
                <a:lnTo>
                  <a:pt x="5593" y="19417"/>
                </a:lnTo>
                <a:lnTo>
                  <a:pt x="5446" y="19343"/>
                </a:lnTo>
                <a:lnTo>
                  <a:pt x="5324" y="19246"/>
                </a:lnTo>
                <a:lnTo>
                  <a:pt x="5227" y="19124"/>
                </a:lnTo>
                <a:lnTo>
                  <a:pt x="5153" y="18977"/>
                </a:lnTo>
                <a:lnTo>
                  <a:pt x="5105" y="18806"/>
                </a:lnTo>
                <a:lnTo>
                  <a:pt x="5080" y="18635"/>
                </a:lnTo>
                <a:lnTo>
                  <a:pt x="5105" y="18464"/>
                </a:lnTo>
                <a:lnTo>
                  <a:pt x="5153" y="18293"/>
                </a:lnTo>
                <a:lnTo>
                  <a:pt x="5227" y="18147"/>
                </a:lnTo>
                <a:lnTo>
                  <a:pt x="5324" y="18025"/>
                </a:lnTo>
                <a:lnTo>
                  <a:pt x="5446" y="17927"/>
                </a:lnTo>
                <a:lnTo>
                  <a:pt x="5593" y="17854"/>
                </a:lnTo>
                <a:lnTo>
                  <a:pt x="5764" y="17805"/>
                </a:lnTo>
                <a:lnTo>
                  <a:pt x="5935" y="17780"/>
                </a:lnTo>
                <a:close/>
                <a:moveTo>
                  <a:pt x="1295" y="0"/>
                </a:moveTo>
                <a:lnTo>
                  <a:pt x="1026" y="25"/>
                </a:lnTo>
                <a:lnTo>
                  <a:pt x="782" y="98"/>
                </a:lnTo>
                <a:lnTo>
                  <a:pt x="562" y="220"/>
                </a:lnTo>
                <a:lnTo>
                  <a:pt x="366" y="367"/>
                </a:lnTo>
                <a:lnTo>
                  <a:pt x="220" y="562"/>
                </a:lnTo>
                <a:lnTo>
                  <a:pt x="98" y="782"/>
                </a:lnTo>
                <a:lnTo>
                  <a:pt x="25" y="1026"/>
                </a:lnTo>
                <a:lnTo>
                  <a:pt x="0" y="1295"/>
                </a:lnTo>
                <a:lnTo>
                  <a:pt x="0" y="19270"/>
                </a:lnTo>
                <a:lnTo>
                  <a:pt x="25" y="19539"/>
                </a:lnTo>
                <a:lnTo>
                  <a:pt x="98" y="19783"/>
                </a:lnTo>
                <a:lnTo>
                  <a:pt x="220" y="20003"/>
                </a:lnTo>
                <a:lnTo>
                  <a:pt x="366" y="20198"/>
                </a:lnTo>
                <a:lnTo>
                  <a:pt x="562" y="20345"/>
                </a:lnTo>
                <a:lnTo>
                  <a:pt x="782" y="20467"/>
                </a:lnTo>
                <a:lnTo>
                  <a:pt x="1026" y="20540"/>
                </a:lnTo>
                <a:lnTo>
                  <a:pt x="1295" y="20565"/>
                </a:lnTo>
                <a:lnTo>
                  <a:pt x="10575" y="20565"/>
                </a:lnTo>
                <a:lnTo>
                  <a:pt x="10844" y="20540"/>
                </a:lnTo>
                <a:lnTo>
                  <a:pt x="11088" y="20467"/>
                </a:lnTo>
                <a:lnTo>
                  <a:pt x="11308" y="20345"/>
                </a:lnTo>
                <a:lnTo>
                  <a:pt x="11503" y="20198"/>
                </a:lnTo>
                <a:lnTo>
                  <a:pt x="11650" y="20003"/>
                </a:lnTo>
                <a:lnTo>
                  <a:pt x="11772" y="19783"/>
                </a:lnTo>
                <a:lnTo>
                  <a:pt x="11845" y="19539"/>
                </a:lnTo>
                <a:lnTo>
                  <a:pt x="11870" y="19270"/>
                </a:lnTo>
                <a:lnTo>
                  <a:pt x="11870" y="1295"/>
                </a:lnTo>
                <a:lnTo>
                  <a:pt x="11845" y="1026"/>
                </a:lnTo>
                <a:lnTo>
                  <a:pt x="11772" y="782"/>
                </a:lnTo>
                <a:lnTo>
                  <a:pt x="11650" y="562"/>
                </a:lnTo>
                <a:lnTo>
                  <a:pt x="11503" y="367"/>
                </a:lnTo>
                <a:lnTo>
                  <a:pt x="11308" y="220"/>
                </a:lnTo>
                <a:lnTo>
                  <a:pt x="11088" y="98"/>
                </a:lnTo>
                <a:lnTo>
                  <a:pt x="10844" y="25"/>
                </a:lnTo>
                <a:lnTo>
                  <a:pt x="10575" y="0"/>
                </a:lnTo>
                <a:close/>
              </a:path>
            </a:pathLst>
          </a:custGeom>
          <a:solidFill>
            <a:srgbClr val="19BBD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9" name="Shape 99"/>
          <p:cNvGrpSpPr/>
          <p:nvPr/>
        </p:nvGrpSpPr>
        <p:grpSpPr>
          <a:xfrm>
            <a:off x="295728" y="877706"/>
            <a:ext cx="247469" cy="392302"/>
            <a:chOff x="6718575" y="2318625"/>
            <a:chExt cx="256950" cy="407375"/>
          </a:xfrm>
        </p:grpSpPr>
        <p:sp>
          <p:nvSpPr>
            <p:cNvPr id="100" name="Shape 100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12175" cap="rnd" cmpd="sng">
              <a:solidFill>
                <a:srgbClr val="19BBD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Shape 101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12175" cap="rnd" cmpd="sng">
              <a:solidFill>
                <a:srgbClr val="19BBD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Shape 102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0" t="0" r="0" b="0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19BBD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Shape 103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19BBD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Shape 104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0" t="0" r="0" b="0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12175" cap="rnd" cmpd="sng">
              <a:solidFill>
                <a:srgbClr val="19BBD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Shape 105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12175" cap="rnd" cmpd="sng">
              <a:solidFill>
                <a:srgbClr val="19BBD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Shape 106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0" t="0" r="0" b="0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12175" cap="rnd" cmpd="sng">
              <a:solidFill>
                <a:srgbClr val="19BBD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Shape 107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0" t="0" r="0" b="0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12175" cap="rnd" cmpd="sng">
              <a:solidFill>
                <a:srgbClr val="19BBD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8" name="Shape 108"/>
          <p:cNvGrpSpPr/>
          <p:nvPr/>
        </p:nvGrpSpPr>
        <p:grpSpPr>
          <a:xfrm>
            <a:off x="1229484" y="3310481"/>
            <a:ext cx="342882" cy="350068"/>
            <a:chOff x="3951850" y="2985350"/>
            <a:chExt cx="407950" cy="416500"/>
          </a:xfrm>
        </p:grpSpPr>
        <p:sp>
          <p:nvSpPr>
            <p:cNvPr id="109" name="Shape 109"/>
            <p:cNvSpPr/>
            <p:nvPr/>
          </p:nvSpPr>
          <p:spPr>
            <a:xfrm>
              <a:off x="3951850" y="2985350"/>
              <a:ext cx="314800" cy="314825"/>
            </a:xfrm>
            <a:custGeom>
              <a:avLst/>
              <a:gdLst/>
              <a:ahLst/>
              <a:cxnLst/>
              <a:rect l="0" t="0" r="0" b="0"/>
              <a:pathLst>
                <a:path w="12592" h="12593" fill="none" extrusionOk="0">
                  <a:moveTo>
                    <a:pt x="6284" y="1"/>
                  </a:moveTo>
                  <a:lnTo>
                    <a:pt x="6284" y="1"/>
                  </a:lnTo>
                  <a:lnTo>
                    <a:pt x="5967" y="25"/>
                  </a:lnTo>
                  <a:lnTo>
                    <a:pt x="5651" y="49"/>
                  </a:lnTo>
                  <a:lnTo>
                    <a:pt x="5334" y="74"/>
                  </a:lnTo>
                  <a:lnTo>
                    <a:pt x="5017" y="147"/>
                  </a:lnTo>
                  <a:lnTo>
                    <a:pt x="4725" y="220"/>
                  </a:lnTo>
                  <a:lnTo>
                    <a:pt x="4433" y="293"/>
                  </a:lnTo>
                  <a:lnTo>
                    <a:pt x="4141" y="390"/>
                  </a:lnTo>
                  <a:lnTo>
                    <a:pt x="3848" y="512"/>
                  </a:lnTo>
                  <a:lnTo>
                    <a:pt x="3556" y="634"/>
                  </a:lnTo>
                  <a:lnTo>
                    <a:pt x="3288" y="780"/>
                  </a:lnTo>
                  <a:lnTo>
                    <a:pt x="3020" y="926"/>
                  </a:lnTo>
                  <a:lnTo>
                    <a:pt x="2777" y="1072"/>
                  </a:lnTo>
                  <a:lnTo>
                    <a:pt x="2290" y="1437"/>
                  </a:lnTo>
                  <a:lnTo>
                    <a:pt x="1851" y="1852"/>
                  </a:lnTo>
                  <a:lnTo>
                    <a:pt x="1437" y="2290"/>
                  </a:lnTo>
                  <a:lnTo>
                    <a:pt x="1072" y="2777"/>
                  </a:lnTo>
                  <a:lnTo>
                    <a:pt x="901" y="3045"/>
                  </a:lnTo>
                  <a:lnTo>
                    <a:pt x="755" y="3313"/>
                  </a:lnTo>
                  <a:lnTo>
                    <a:pt x="609" y="3581"/>
                  </a:lnTo>
                  <a:lnTo>
                    <a:pt x="487" y="3849"/>
                  </a:lnTo>
                  <a:lnTo>
                    <a:pt x="390" y="4141"/>
                  </a:lnTo>
                  <a:lnTo>
                    <a:pt x="292" y="4433"/>
                  </a:lnTo>
                  <a:lnTo>
                    <a:pt x="195" y="4725"/>
                  </a:lnTo>
                  <a:lnTo>
                    <a:pt x="122" y="5042"/>
                  </a:lnTo>
                  <a:lnTo>
                    <a:pt x="73" y="5334"/>
                  </a:lnTo>
                  <a:lnTo>
                    <a:pt x="25" y="5651"/>
                  </a:lnTo>
                  <a:lnTo>
                    <a:pt x="0" y="5968"/>
                  </a:lnTo>
                  <a:lnTo>
                    <a:pt x="0" y="6308"/>
                  </a:lnTo>
                  <a:lnTo>
                    <a:pt x="0" y="6308"/>
                  </a:lnTo>
                  <a:lnTo>
                    <a:pt x="0" y="6625"/>
                  </a:lnTo>
                  <a:lnTo>
                    <a:pt x="25" y="6942"/>
                  </a:lnTo>
                  <a:lnTo>
                    <a:pt x="73" y="7258"/>
                  </a:lnTo>
                  <a:lnTo>
                    <a:pt x="122" y="7575"/>
                  </a:lnTo>
                  <a:lnTo>
                    <a:pt x="195" y="7867"/>
                  </a:lnTo>
                  <a:lnTo>
                    <a:pt x="292" y="8184"/>
                  </a:lnTo>
                  <a:lnTo>
                    <a:pt x="390" y="8476"/>
                  </a:lnTo>
                  <a:lnTo>
                    <a:pt x="487" y="8744"/>
                  </a:lnTo>
                  <a:lnTo>
                    <a:pt x="609" y="9036"/>
                  </a:lnTo>
                  <a:lnTo>
                    <a:pt x="755" y="9304"/>
                  </a:lnTo>
                  <a:lnTo>
                    <a:pt x="901" y="9572"/>
                  </a:lnTo>
                  <a:lnTo>
                    <a:pt x="1072" y="9816"/>
                  </a:lnTo>
                  <a:lnTo>
                    <a:pt x="1437" y="10303"/>
                  </a:lnTo>
                  <a:lnTo>
                    <a:pt x="1851" y="10741"/>
                  </a:lnTo>
                  <a:lnTo>
                    <a:pt x="2290" y="11155"/>
                  </a:lnTo>
                  <a:lnTo>
                    <a:pt x="2777" y="11520"/>
                  </a:lnTo>
                  <a:lnTo>
                    <a:pt x="3020" y="11691"/>
                  </a:lnTo>
                  <a:lnTo>
                    <a:pt x="3288" y="11837"/>
                  </a:lnTo>
                  <a:lnTo>
                    <a:pt x="3556" y="11983"/>
                  </a:lnTo>
                  <a:lnTo>
                    <a:pt x="3848" y="12105"/>
                  </a:lnTo>
                  <a:lnTo>
                    <a:pt x="4141" y="12202"/>
                  </a:lnTo>
                  <a:lnTo>
                    <a:pt x="4433" y="12300"/>
                  </a:lnTo>
                  <a:lnTo>
                    <a:pt x="4725" y="12397"/>
                  </a:lnTo>
                  <a:lnTo>
                    <a:pt x="5017" y="12470"/>
                  </a:lnTo>
                  <a:lnTo>
                    <a:pt x="5334" y="12519"/>
                  </a:lnTo>
                  <a:lnTo>
                    <a:pt x="5651" y="12568"/>
                  </a:lnTo>
                  <a:lnTo>
                    <a:pt x="5967" y="12592"/>
                  </a:lnTo>
                  <a:lnTo>
                    <a:pt x="6284" y="12592"/>
                  </a:lnTo>
                  <a:lnTo>
                    <a:pt x="6284" y="12592"/>
                  </a:lnTo>
                  <a:lnTo>
                    <a:pt x="6625" y="12592"/>
                  </a:lnTo>
                  <a:lnTo>
                    <a:pt x="6941" y="12568"/>
                  </a:lnTo>
                  <a:lnTo>
                    <a:pt x="7258" y="12519"/>
                  </a:lnTo>
                  <a:lnTo>
                    <a:pt x="7550" y="12470"/>
                  </a:lnTo>
                  <a:lnTo>
                    <a:pt x="7867" y="12397"/>
                  </a:lnTo>
                  <a:lnTo>
                    <a:pt x="8159" y="12300"/>
                  </a:lnTo>
                  <a:lnTo>
                    <a:pt x="8451" y="12202"/>
                  </a:lnTo>
                  <a:lnTo>
                    <a:pt x="8744" y="12105"/>
                  </a:lnTo>
                  <a:lnTo>
                    <a:pt x="9012" y="11983"/>
                  </a:lnTo>
                  <a:lnTo>
                    <a:pt x="9279" y="11837"/>
                  </a:lnTo>
                  <a:lnTo>
                    <a:pt x="9547" y="11691"/>
                  </a:lnTo>
                  <a:lnTo>
                    <a:pt x="9815" y="11520"/>
                  </a:lnTo>
                  <a:lnTo>
                    <a:pt x="10302" y="11155"/>
                  </a:lnTo>
                  <a:lnTo>
                    <a:pt x="10741" y="10741"/>
                  </a:lnTo>
                  <a:lnTo>
                    <a:pt x="11155" y="10303"/>
                  </a:lnTo>
                  <a:lnTo>
                    <a:pt x="11520" y="9816"/>
                  </a:lnTo>
                  <a:lnTo>
                    <a:pt x="11666" y="9572"/>
                  </a:lnTo>
                  <a:lnTo>
                    <a:pt x="11812" y="9304"/>
                  </a:lnTo>
                  <a:lnTo>
                    <a:pt x="11958" y="9036"/>
                  </a:lnTo>
                  <a:lnTo>
                    <a:pt x="12080" y="8744"/>
                  </a:lnTo>
                  <a:lnTo>
                    <a:pt x="12202" y="8476"/>
                  </a:lnTo>
                  <a:lnTo>
                    <a:pt x="12299" y="8184"/>
                  </a:lnTo>
                  <a:lnTo>
                    <a:pt x="12397" y="7867"/>
                  </a:lnTo>
                  <a:lnTo>
                    <a:pt x="12446" y="7575"/>
                  </a:lnTo>
                  <a:lnTo>
                    <a:pt x="12519" y="7258"/>
                  </a:lnTo>
                  <a:lnTo>
                    <a:pt x="12543" y="6942"/>
                  </a:lnTo>
                  <a:lnTo>
                    <a:pt x="12567" y="6625"/>
                  </a:lnTo>
                  <a:lnTo>
                    <a:pt x="12592" y="6308"/>
                  </a:lnTo>
                  <a:lnTo>
                    <a:pt x="12592" y="6308"/>
                  </a:lnTo>
                  <a:lnTo>
                    <a:pt x="12567" y="5968"/>
                  </a:lnTo>
                  <a:lnTo>
                    <a:pt x="12543" y="5651"/>
                  </a:lnTo>
                  <a:lnTo>
                    <a:pt x="12519" y="5334"/>
                  </a:lnTo>
                  <a:lnTo>
                    <a:pt x="12446" y="5042"/>
                  </a:lnTo>
                  <a:lnTo>
                    <a:pt x="12397" y="4725"/>
                  </a:lnTo>
                  <a:lnTo>
                    <a:pt x="12299" y="4433"/>
                  </a:lnTo>
                  <a:lnTo>
                    <a:pt x="12202" y="4141"/>
                  </a:lnTo>
                  <a:lnTo>
                    <a:pt x="12080" y="3849"/>
                  </a:lnTo>
                  <a:lnTo>
                    <a:pt x="11958" y="3581"/>
                  </a:lnTo>
                  <a:lnTo>
                    <a:pt x="11812" y="3313"/>
                  </a:lnTo>
                  <a:lnTo>
                    <a:pt x="11666" y="3045"/>
                  </a:lnTo>
                  <a:lnTo>
                    <a:pt x="11520" y="2777"/>
                  </a:lnTo>
                  <a:lnTo>
                    <a:pt x="11155" y="2290"/>
                  </a:lnTo>
                  <a:lnTo>
                    <a:pt x="10741" y="1852"/>
                  </a:lnTo>
                  <a:lnTo>
                    <a:pt x="10302" y="1437"/>
                  </a:lnTo>
                  <a:lnTo>
                    <a:pt x="9815" y="1072"/>
                  </a:lnTo>
                  <a:lnTo>
                    <a:pt x="9547" y="926"/>
                  </a:lnTo>
                  <a:lnTo>
                    <a:pt x="9279" y="780"/>
                  </a:lnTo>
                  <a:lnTo>
                    <a:pt x="9012" y="634"/>
                  </a:lnTo>
                  <a:lnTo>
                    <a:pt x="8744" y="512"/>
                  </a:lnTo>
                  <a:lnTo>
                    <a:pt x="8451" y="390"/>
                  </a:lnTo>
                  <a:lnTo>
                    <a:pt x="8159" y="293"/>
                  </a:lnTo>
                  <a:lnTo>
                    <a:pt x="7867" y="220"/>
                  </a:lnTo>
                  <a:lnTo>
                    <a:pt x="7550" y="147"/>
                  </a:lnTo>
                  <a:lnTo>
                    <a:pt x="7258" y="74"/>
                  </a:lnTo>
                  <a:lnTo>
                    <a:pt x="6941" y="49"/>
                  </a:lnTo>
                  <a:lnTo>
                    <a:pt x="6625" y="25"/>
                  </a:lnTo>
                  <a:lnTo>
                    <a:pt x="6284" y="1"/>
                  </a:lnTo>
                  <a:lnTo>
                    <a:pt x="6284" y="1"/>
                  </a:lnTo>
                  <a:close/>
                </a:path>
              </a:pathLst>
            </a:custGeom>
            <a:noFill/>
            <a:ln w="19050" cap="rnd" cmpd="sng">
              <a:solidFill>
                <a:srgbClr val="18476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Shape 110"/>
            <p:cNvSpPr/>
            <p:nvPr/>
          </p:nvSpPr>
          <p:spPr>
            <a:xfrm>
              <a:off x="3988375" y="3021875"/>
              <a:ext cx="241750" cy="241750"/>
            </a:xfrm>
            <a:custGeom>
              <a:avLst/>
              <a:gdLst/>
              <a:ahLst/>
              <a:cxnLst/>
              <a:rect l="0" t="0" r="0" b="0"/>
              <a:pathLst>
                <a:path w="9670" h="9670" fill="none" extrusionOk="0">
                  <a:moveTo>
                    <a:pt x="4823" y="1"/>
                  </a:moveTo>
                  <a:lnTo>
                    <a:pt x="4823" y="1"/>
                  </a:lnTo>
                  <a:lnTo>
                    <a:pt x="4336" y="25"/>
                  </a:lnTo>
                  <a:lnTo>
                    <a:pt x="3849" y="98"/>
                  </a:lnTo>
                  <a:lnTo>
                    <a:pt x="3386" y="220"/>
                  </a:lnTo>
                  <a:lnTo>
                    <a:pt x="2947" y="391"/>
                  </a:lnTo>
                  <a:lnTo>
                    <a:pt x="2533" y="585"/>
                  </a:lnTo>
                  <a:lnTo>
                    <a:pt x="2144" y="829"/>
                  </a:lnTo>
                  <a:lnTo>
                    <a:pt x="1754" y="1121"/>
                  </a:lnTo>
                  <a:lnTo>
                    <a:pt x="1413" y="1438"/>
                  </a:lnTo>
                  <a:lnTo>
                    <a:pt x="1096" y="1779"/>
                  </a:lnTo>
                  <a:lnTo>
                    <a:pt x="829" y="2144"/>
                  </a:lnTo>
                  <a:lnTo>
                    <a:pt x="585" y="2534"/>
                  </a:lnTo>
                  <a:lnTo>
                    <a:pt x="390" y="2972"/>
                  </a:lnTo>
                  <a:lnTo>
                    <a:pt x="220" y="3411"/>
                  </a:lnTo>
                  <a:lnTo>
                    <a:pt x="98" y="3873"/>
                  </a:lnTo>
                  <a:lnTo>
                    <a:pt x="25" y="4336"/>
                  </a:lnTo>
                  <a:lnTo>
                    <a:pt x="1" y="4847"/>
                  </a:lnTo>
                  <a:lnTo>
                    <a:pt x="1" y="4847"/>
                  </a:lnTo>
                  <a:lnTo>
                    <a:pt x="25" y="5335"/>
                  </a:lnTo>
                  <a:lnTo>
                    <a:pt x="98" y="5822"/>
                  </a:lnTo>
                  <a:lnTo>
                    <a:pt x="220" y="6284"/>
                  </a:lnTo>
                  <a:lnTo>
                    <a:pt x="390" y="6723"/>
                  </a:lnTo>
                  <a:lnTo>
                    <a:pt x="585" y="7137"/>
                  </a:lnTo>
                  <a:lnTo>
                    <a:pt x="829" y="7527"/>
                  </a:lnTo>
                  <a:lnTo>
                    <a:pt x="1096" y="7916"/>
                  </a:lnTo>
                  <a:lnTo>
                    <a:pt x="1413" y="8257"/>
                  </a:lnTo>
                  <a:lnTo>
                    <a:pt x="1754" y="8574"/>
                  </a:lnTo>
                  <a:lnTo>
                    <a:pt x="2144" y="8842"/>
                  </a:lnTo>
                  <a:lnTo>
                    <a:pt x="2533" y="9085"/>
                  </a:lnTo>
                  <a:lnTo>
                    <a:pt x="2947" y="9280"/>
                  </a:lnTo>
                  <a:lnTo>
                    <a:pt x="3386" y="9451"/>
                  </a:lnTo>
                  <a:lnTo>
                    <a:pt x="3849" y="9572"/>
                  </a:lnTo>
                  <a:lnTo>
                    <a:pt x="4336" y="9645"/>
                  </a:lnTo>
                  <a:lnTo>
                    <a:pt x="4823" y="9670"/>
                  </a:lnTo>
                  <a:lnTo>
                    <a:pt x="4823" y="9670"/>
                  </a:lnTo>
                  <a:lnTo>
                    <a:pt x="5334" y="9645"/>
                  </a:lnTo>
                  <a:lnTo>
                    <a:pt x="5797" y="9572"/>
                  </a:lnTo>
                  <a:lnTo>
                    <a:pt x="6260" y="9451"/>
                  </a:lnTo>
                  <a:lnTo>
                    <a:pt x="6698" y="9280"/>
                  </a:lnTo>
                  <a:lnTo>
                    <a:pt x="7136" y="9085"/>
                  </a:lnTo>
                  <a:lnTo>
                    <a:pt x="7526" y="8842"/>
                  </a:lnTo>
                  <a:lnTo>
                    <a:pt x="7892" y="8574"/>
                  </a:lnTo>
                  <a:lnTo>
                    <a:pt x="8232" y="8257"/>
                  </a:lnTo>
                  <a:lnTo>
                    <a:pt x="8549" y="7916"/>
                  </a:lnTo>
                  <a:lnTo>
                    <a:pt x="8841" y="7527"/>
                  </a:lnTo>
                  <a:lnTo>
                    <a:pt x="9085" y="7137"/>
                  </a:lnTo>
                  <a:lnTo>
                    <a:pt x="9280" y="6723"/>
                  </a:lnTo>
                  <a:lnTo>
                    <a:pt x="9450" y="6284"/>
                  </a:lnTo>
                  <a:lnTo>
                    <a:pt x="9572" y="5822"/>
                  </a:lnTo>
                  <a:lnTo>
                    <a:pt x="9645" y="5335"/>
                  </a:lnTo>
                  <a:lnTo>
                    <a:pt x="9669" y="4847"/>
                  </a:lnTo>
                  <a:lnTo>
                    <a:pt x="9669" y="4847"/>
                  </a:lnTo>
                  <a:lnTo>
                    <a:pt x="9645" y="4336"/>
                  </a:lnTo>
                  <a:lnTo>
                    <a:pt x="9572" y="3873"/>
                  </a:lnTo>
                  <a:lnTo>
                    <a:pt x="9450" y="3411"/>
                  </a:lnTo>
                  <a:lnTo>
                    <a:pt x="9280" y="2972"/>
                  </a:lnTo>
                  <a:lnTo>
                    <a:pt x="9085" y="2534"/>
                  </a:lnTo>
                  <a:lnTo>
                    <a:pt x="8841" y="2144"/>
                  </a:lnTo>
                  <a:lnTo>
                    <a:pt x="8549" y="1779"/>
                  </a:lnTo>
                  <a:lnTo>
                    <a:pt x="8232" y="1438"/>
                  </a:lnTo>
                  <a:lnTo>
                    <a:pt x="7892" y="1121"/>
                  </a:lnTo>
                  <a:lnTo>
                    <a:pt x="7526" y="829"/>
                  </a:lnTo>
                  <a:lnTo>
                    <a:pt x="7136" y="585"/>
                  </a:lnTo>
                  <a:lnTo>
                    <a:pt x="6698" y="391"/>
                  </a:lnTo>
                  <a:lnTo>
                    <a:pt x="6260" y="220"/>
                  </a:lnTo>
                  <a:lnTo>
                    <a:pt x="5797" y="98"/>
                  </a:lnTo>
                  <a:lnTo>
                    <a:pt x="5334" y="25"/>
                  </a:lnTo>
                  <a:lnTo>
                    <a:pt x="4823" y="1"/>
                  </a:lnTo>
                  <a:lnTo>
                    <a:pt x="4823" y="1"/>
                  </a:lnTo>
                </a:path>
              </a:pathLst>
            </a:custGeom>
            <a:noFill/>
            <a:ln w="19050" cap="rnd" cmpd="sng">
              <a:solidFill>
                <a:srgbClr val="18476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Shape 111"/>
            <p:cNvSpPr/>
            <p:nvPr/>
          </p:nvSpPr>
          <p:spPr>
            <a:xfrm>
              <a:off x="4024300" y="3058425"/>
              <a:ext cx="84650" cy="84650"/>
            </a:xfrm>
            <a:custGeom>
              <a:avLst/>
              <a:gdLst/>
              <a:ahLst/>
              <a:cxnLst/>
              <a:rect l="0" t="0" r="0" b="0"/>
              <a:pathLst>
                <a:path w="3386" h="3386" fill="none" extrusionOk="0">
                  <a:moveTo>
                    <a:pt x="0" y="3385"/>
                  </a:moveTo>
                  <a:lnTo>
                    <a:pt x="0" y="3385"/>
                  </a:lnTo>
                  <a:lnTo>
                    <a:pt x="25" y="3020"/>
                  </a:lnTo>
                  <a:lnTo>
                    <a:pt x="74" y="2704"/>
                  </a:lnTo>
                  <a:lnTo>
                    <a:pt x="147" y="2363"/>
                  </a:lnTo>
                  <a:lnTo>
                    <a:pt x="268" y="2070"/>
                  </a:lnTo>
                  <a:lnTo>
                    <a:pt x="414" y="1754"/>
                  </a:lnTo>
                  <a:lnTo>
                    <a:pt x="585" y="1486"/>
                  </a:lnTo>
                  <a:lnTo>
                    <a:pt x="780" y="1218"/>
                  </a:lnTo>
                  <a:lnTo>
                    <a:pt x="999" y="974"/>
                  </a:lnTo>
                  <a:lnTo>
                    <a:pt x="1243" y="755"/>
                  </a:lnTo>
                  <a:lnTo>
                    <a:pt x="1510" y="560"/>
                  </a:lnTo>
                  <a:lnTo>
                    <a:pt x="1778" y="390"/>
                  </a:lnTo>
                  <a:lnTo>
                    <a:pt x="2071" y="244"/>
                  </a:lnTo>
                  <a:lnTo>
                    <a:pt x="2387" y="146"/>
                  </a:lnTo>
                  <a:lnTo>
                    <a:pt x="2704" y="49"/>
                  </a:lnTo>
                  <a:lnTo>
                    <a:pt x="3045" y="0"/>
                  </a:lnTo>
                  <a:lnTo>
                    <a:pt x="3386" y="0"/>
                  </a:lnTo>
                </a:path>
              </a:pathLst>
            </a:custGeom>
            <a:noFill/>
            <a:ln w="19050" cap="rnd" cmpd="sng">
              <a:solidFill>
                <a:srgbClr val="18476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Shape 112"/>
            <p:cNvSpPr/>
            <p:nvPr/>
          </p:nvSpPr>
          <p:spPr>
            <a:xfrm>
              <a:off x="4205750" y="3248375"/>
              <a:ext cx="154050" cy="153475"/>
            </a:xfrm>
            <a:custGeom>
              <a:avLst/>
              <a:gdLst/>
              <a:ahLst/>
              <a:cxnLst/>
              <a:rect l="0" t="0" r="0" b="0"/>
              <a:pathLst>
                <a:path w="6162" h="6139" fill="none" extrusionOk="0">
                  <a:moveTo>
                    <a:pt x="0" y="1024"/>
                  </a:moveTo>
                  <a:lnTo>
                    <a:pt x="4969" y="5992"/>
                  </a:lnTo>
                  <a:lnTo>
                    <a:pt x="4969" y="5992"/>
                  </a:lnTo>
                  <a:lnTo>
                    <a:pt x="5042" y="6041"/>
                  </a:lnTo>
                  <a:lnTo>
                    <a:pt x="5115" y="6090"/>
                  </a:lnTo>
                  <a:lnTo>
                    <a:pt x="5212" y="6114"/>
                  </a:lnTo>
                  <a:lnTo>
                    <a:pt x="5310" y="6138"/>
                  </a:lnTo>
                  <a:lnTo>
                    <a:pt x="5407" y="6114"/>
                  </a:lnTo>
                  <a:lnTo>
                    <a:pt x="5480" y="6090"/>
                  </a:lnTo>
                  <a:lnTo>
                    <a:pt x="5577" y="6041"/>
                  </a:lnTo>
                  <a:lnTo>
                    <a:pt x="5651" y="5992"/>
                  </a:lnTo>
                  <a:lnTo>
                    <a:pt x="6016" y="5627"/>
                  </a:lnTo>
                  <a:lnTo>
                    <a:pt x="6016" y="5627"/>
                  </a:lnTo>
                  <a:lnTo>
                    <a:pt x="6089" y="5554"/>
                  </a:lnTo>
                  <a:lnTo>
                    <a:pt x="6138" y="5456"/>
                  </a:lnTo>
                  <a:lnTo>
                    <a:pt x="6162" y="5359"/>
                  </a:lnTo>
                  <a:lnTo>
                    <a:pt x="6162" y="5286"/>
                  </a:lnTo>
                  <a:lnTo>
                    <a:pt x="6162" y="5188"/>
                  </a:lnTo>
                  <a:lnTo>
                    <a:pt x="6138" y="5091"/>
                  </a:lnTo>
                  <a:lnTo>
                    <a:pt x="6089" y="5018"/>
                  </a:lnTo>
                  <a:lnTo>
                    <a:pt x="6016" y="4921"/>
                  </a:lnTo>
                  <a:lnTo>
                    <a:pt x="1072" y="1"/>
                  </a:lnTo>
                </a:path>
              </a:pathLst>
            </a:custGeom>
            <a:noFill/>
            <a:ln w="19050" cap="rnd" cmpd="sng">
              <a:solidFill>
                <a:srgbClr val="18476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3" name="Shape 113"/>
          <p:cNvSpPr/>
          <p:nvPr/>
        </p:nvSpPr>
        <p:spPr>
          <a:xfrm rot="10800000" flipH="1">
            <a:off x="542924" y="3612175"/>
            <a:ext cx="819900" cy="710100"/>
          </a:xfrm>
          <a:prstGeom prst="hexagon">
            <a:avLst>
              <a:gd name="adj" fmla="val 28678"/>
              <a:gd name="vf" fmla="val 115470"/>
            </a:avLst>
          </a:prstGeom>
          <a:noFill/>
          <a:ln w="9525" cap="flat" cmpd="sng">
            <a:solidFill>
              <a:srgbClr val="18476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Shape 114"/>
          <p:cNvSpPr/>
          <p:nvPr/>
        </p:nvSpPr>
        <p:spPr>
          <a:xfrm rot="10800000" flipH="1">
            <a:off x="729000" y="424700"/>
            <a:ext cx="428700" cy="371100"/>
          </a:xfrm>
          <a:prstGeom prst="hexagon">
            <a:avLst>
              <a:gd name="adj" fmla="val 28678"/>
              <a:gd name="vf" fmla="val 115470"/>
            </a:avLst>
          </a:prstGeom>
          <a:solidFill>
            <a:srgbClr val="3292E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Shape 115"/>
          <p:cNvSpPr/>
          <p:nvPr/>
        </p:nvSpPr>
        <p:spPr>
          <a:xfrm rot="10800000" flipH="1">
            <a:off x="-115052" y="3996025"/>
            <a:ext cx="819900" cy="709800"/>
          </a:xfrm>
          <a:prstGeom prst="hexagon">
            <a:avLst>
              <a:gd name="adj" fmla="val 28678"/>
              <a:gd name="vf" fmla="val 115470"/>
            </a:avLst>
          </a:prstGeom>
          <a:solidFill>
            <a:srgbClr val="18476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Shape 116"/>
          <p:cNvSpPr/>
          <p:nvPr/>
        </p:nvSpPr>
        <p:spPr>
          <a:xfrm rot="10800000" flipH="1">
            <a:off x="411200" y="258625"/>
            <a:ext cx="358800" cy="310500"/>
          </a:xfrm>
          <a:prstGeom prst="hexagon">
            <a:avLst>
              <a:gd name="adj" fmla="val 28678"/>
              <a:gd name="vf" fmla="val 115470"/>
            </a:avLst>
          </a:prstGeom>
          <a:noFill/>
          <a:ln w="19050" cap="flat" cmpd="sng">
            <a:solidFill>
              <a:srgbClr val="00E1C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Shape 117"/>
          <p:cNvSpPr/>
          <p:nvPr/>
        </p:nvSpPr>
        <p:spPr>
          <a:xfrm>
            <a:off x="828838" y="3843208"/>
            <a:ext cx="248073" cy="248058"/>
          </a:xfrm>
          <a:custGeom>
            <a:avLst/>
            <a:gdLst/>
            <a:ahLst/>
            <a:cxnLst/>
            <a:rect l="0" t="0" r="0" b="0"/>
            <a:pathLst>
              <a:path w="17000" h="16999" extrusionOk="0">
                <a:moveTo>
                  <a:pt x="8769" y="5740"/>
                </a:moveTo>
                <a:lnTo>
                  <a:pt x="9037" y="5788"/>
                </a:lnTo>
                <a:lnTo>
                  <a:pt x="9282" y="5862"/>
                </a:lnTo>
                <a:lnTo>
                  <a:pt x="9550" y="5935"/>
                </a:lnTo>
                <a:lnTo>
                  <a:pt x="9794" y="6057"/>
                </a:lnTo>
                <a:lnTo>
                  <a:pt x="10014" y="6204"/>
                </a:lnTo>
                <a:lnTo>
                  <a:pt x="10234" y="6350"/>
                </a:lnTo>
                <a:lnTo>
                  <a:pt x="10454" y="6546"/>
                </a:lnTo>
                <a:lnTo>
                  <a:pt x="10649" y="6765"/>
                </a:lnTo>
                <a:lnTo>
                  <a:pt x="10796" y="6985"/>
                </a:lnTo>
                <a:lnTo>
                  <a:pt x="10942" y="7205"/>
                </a:lnTo>
                <a:lnTo>
                  <a:pt x="11064" y="7449"/>
                </a:lnTo>
                <a:lnTo>
                  <a:pt x="11138" y="7718"/>
                </a:lnTo>
                <a:lnTo>
                  <a:pt x="11211" y="7962"/>
                </a:lnTo>
                <a:lnTo>
                  <a:pt x="11260" y="8231"/>
                </a:lnTo>
                <a:lnTo>
                  <a:pt x="11260" y="8499"/>
                </a:lnTo>
                <a:lnTo>
                  <a:pt x="11260" y="8768"/>
                </a:lnTo>
                <a:lnTo>
                  <a:pt x="11211" y="9037"/>
                </a:lnTo>
                <a:lnTo>
                  <a:pt x="11138" y="9281"/>
                </a:lnTo>
                <a:lnTo>
                  <a:pt x="11064" y="9550"/>
                </a:lnTo>
                <a:lnTo>
                  <a:pt x="10942" y="9794"/>
                </a:lnTo>
                <a:lnTo>
                  <a:pt x="10796" y="10014"/>
                </a:lnTo>
                <a:lnTo>
                  <a:pt x="10649" y="10233"/>
                </a:lnTo>
                <a:lnTo>
                  <a:pt x="10454" y="10453"/>
                </a:lnTo>
                <a:lnTo>
                  <a:pt x="10234" y="10649"/>
                </a:lnTo>
                <a:lnTo>
                  <a:pt x="10014" y="10795"/>
                </a:lnTo>
                <a:lnTo>
                  <a:pt x="9794" y="10942"/>
                </a:lnTo>
                <a:lnTo>
                  <a:pt x="9550" y="11064"/>
                </a:lnTo>
                <a:lnTo>
                  <a:pt x="9282" y="11137"/>
                </a:lnTo>
                <a:lnTo>
                  <a:pt x="9037" y="11210"/>
                </a:lnTo>
                <a:lnTo>
                  <a:pt x="8769" y="11259"/>
                </a:lnTo>
                <a:lnTo>
                  <a:pt x="8231" y="11259"/>
                </a:lnTo>
                <a:lnTo>
                  <a:pt x="7963" y="11210"/>
                </a:lnTo>
                <a:lnTo>
                  <a:pt x="7719" y="11137"/>
                </a:lnTo>
                <a:lnTo>
                  <a:pt x="7450" y="11064"/>
                </a:lnTo>
                <a:lnTo>
                  <a:pt x="7206" y="10942"/>
                </a:lnTo>
                <a:lnTo>
                  <a:pt x="6986" y="10795"/>
                </a:lnTo>
                <a:lnTo>
                  <a:pt x="6766" y="10649"/>
                </a:lnTo>
                <a:lnTo>
                  <a:pt x="6546" y="10453"/>
                </a:lnTo>
                <a:lnTo>
                  <a:pt x="6351" y="10233"/>
                </a:lnTo>
                <a:lnTo>
                  <a:pt x="6204" y="10014"/>
                </a:lnTo>
                <a:lnTo>
                  <a:pt x="6058" y="9794"/>
                </a:lnTo>
                <a:lnTo>
                  <a:pt x="5936" y="9550"/>
                </a:lnTo>
                <a:lnTo>
                  <a:pt x="5862" y="9281"/>
                </a:lnTo>
                <a:lnTo>
                  <a:pt x="5789" y="9037"/>
                </a:lnTo>
                <a:lnTo>
                  <a:pt x="5740" y="8768"/>
                </a:lnTo>
                <a:lnTo>
                  <a:pt x="5740" y="8499"/>
                </a:lnTo>
                <a:lnTo>
                  <a:pt x="5740" y="8231"/>
                </a:lnTo>
                <a:lnTo>
                  <a:pt x="5789" y="7962"/>
                </a:lnTo>
                <a:lnTo>
                  <a:pt x="5862" y="7718"/>
                </a:lnTo>
                <a:lnTo>
                  <a:pt x="5936" y="7449"/>
                </a:lnTo>
                <a:lnTo>
                  <a:pt x="6058" y="7205"/>
                </a:lnTo>
                <a:lnTo>
                  <a:pt x="6204" y="6985"/>
                </a:lnTo>
                <a:lnTo>
                  <a:pt x="6351" y="6765"/>
                </a:lnTo>
                <a:lnTo>
                  <a:pt x="6546" y="6546"/>
                </a:lnTo>
                <a:lnTo>
                  <a:pt x="6766" y="6350"/>
                </a:lnTo>
                <a:lnTo>
                  <a:pt x="6986" y="6204"/>
                </a:lnTo>
                <a:lnTo>
                  <a:pt x="7206" y="6057"/>
                </a:lnTo>
                <a:lnTo>
                  <a:pt x="7450" y="5935"/>
                </a:lnTo>
                <a:lnTo>
                  <a:pt x="7719" y="5862"/>
                </a:lnTo>
                <a:lnTo>
                  <a:pt x="7963" y="5788"/>
                </a:lnTo>
                <a:lnTo>
                  <a:pt x="8231" y="5740"/>
                </a:lnTo>
                <a:close/>
                <a:moveTo>
                  <a:pt x="7914" y="0"/>
                </a:moveTo>
                <a:lnTo>
                  <a:pt x="7743" y="25"/>
                </a:lnTo>
                <a:lnTo>
                  <a:pt x="7596" y="73"/>
                </a:lnTo>
                <a:lnTo>
                  <a:pt x="7474" y="147"/>
                </a:lnTo>
                <a:lnTo>
                  <a:pt x="7328" y="244"/>
                </a:lnTo>
                <a:lnTo>
                  <a:pt x="7230" y="342"/>
                </a:lnTo>
                <a:lnTo>
                  <a:pt x="7132" y="489"/>
                </a:lnTo>
                <a:lnTo>
                  <a:pt x="7084" y="635"/>
                </a:lnTo>
                <a:lnTo>
                  <a:pt x="7035" y="782"/>
                </a:lnTo>
                <a:lnTo>
                  <a:pt x="6839" y="2540"/>
                </a:lnTo>
                <a:lnTo>
                  <a:pt x="6497" y="2638"/>
                </a:lnTo>
                <a:lnTo>
                  <a:pt x="6131" y="2784"/>
                </a:lnTo>
                <a:lnTo>
                  <a:pt x="5789" y="2931"/>
                </a:lnTo>
                <a:lnTo>
                  <a:pt x="5447" y="3102"/>
                </a:lnTo>
                <a:lnTo>
                  <a:pt x="4079" y="2027"/>
                </a:lnTo>
                <a:lnTo>
                  <a:pt x="3933" y="1930"/>
                </a:lnTo>
                <a:lnTo>
                  <a:pt x="3786" y="1881"/>
                </a:lnTo>
                <a:lnTo>
                  <a:pt x="3640" y="1832"/>
                </a:lnTo>
                <a:lnTo>
                  <a:pt x="3493" y="1832"/>
                </a:lnTo>
                <a:lnTo>
                  <a:pt x="3322" y="1856"/>
                </a:lnTo>
                <a:lnTo>
                  <a:pt x="3176" y="1905"/>
                </a:lnTo>
                <a:lnTo>
                  <a:pt x="3029" y="1978"/>
                </a:lnTo>
                <a:lnTo>
                  <a:pt x="2907" y="2076"/>
                </a:lnTo>
                <a:lnTo>
                  <a:pt x="2077" y="2907"/>
                </a:lnTo>
                <a:lnTo>
                  <a:pt x="1979" y="3029"/>
                </a:lnTo>
                <a:lnTo>
                  <a:pt x="1906" y="3175"/>
                </a:lnTo>
                <a:lnTo>
                  <a:pt x="1857" y="3322"/>
                </a:lnTo>
                <a:lnTo>
                  <a:pt x="1833" y="3493"/>
                </a:lnTo>
                <a:lnTo>
                  <a:pt x="1833" y="3639"/>
                </a:lnTo>
                <a:lnTo>
                  <a:pt x="1881" y="3786"/>
                </a:lnTo>
                <a:lnTo>
                  <a:pt x="1930" y="3932"/>
                </a:lnTo>
                <a:lnTo>
                  <a:pt x="2028" y="4079"/>
                </a:lnTo>
                <a:lnTo>
                  <a:pt x="3103" y="5447"/>
                </a:lnTo>
                <a:lnTo>
                  <a:pt x="2932" y="5788"/>
                </a:lnTo>
                <a:lnTo>
                  <a:pt x="2785" y="6130"/>
                </a:lnTo>
                <a:lnTo>
                  <a:pt x="2639" y="6497"/>
                </a:lnTo>
                <a:lnTo>
                  <a:pt x="2541" y="6839"/>
                </a:lnTo>
                <a:lnTo>
                  <a:pt x="782" y="7034"/>
                </a:lnTo>
                <a:lnTo>
                  <a:pt x="636" y="7083"/>
                </a:lnTo>
                <a:lnTo>
                  <a:pt x="489" y="7132"/>
                </a:lnTo>
                <a:lnTo>
                  <a:pt x="343" y="7229"/>
                </a:lnTo>
                <a:lnTo>
                  <a:pt x="245" y="7327"/>
                </a:lnTo>
                <a:lnTo>
                  <a:pt x="147" y="7474"/>
                </a:lnTo>
                <a:lnTo>
                  <a:pt x="74" y="7596"/>
                </a:lnTo>
                <a:lnTo>
                  <a:pt x="25" y="7742"/>
                </a:lnTo>
                <a:lnTo>
                  <a:pt x="1" y="7913"/>
                </a:lnTo>
                <a:lnTo>
                  <a:pt x="1" y="9086"/>
                </a:lnTo>
                <a:lnTo>
                  <a:pt x="25" y="9257"/>
                </a:lnTo>
                <a:lnTo>
                  <a:pt x="74" y="9403"/>
                </a:lnTo>
                <a:lnTo>
                  <a:pt x="147" y="9525"/>
                </a:lnTo>
                <a:lnTo>
                  <a:pt x="245" y="9672"/>
                </a:lnTo>
                <a:lnTo>
                  <a:pt x="343" y="9769"/>
                </a:lnTo>
                <a:lnTo>
                  <a:pt x="489" y="9867"/>
                </a:lnTo>
                <a:lnTo>
                  <a:pt x="636" y="9916"/>
                </a:lnTo>
                <a:lnTo>
                  <a:pt x="782" y="9965"/>
                </a:lnTo>
                <a:lnTo>
                  <a:pt x="2541" y="10160"/>
                </a:lnTo>
                <a:lnTo>
                  <a:pt x="2639" y="10502"/>
                </a:lnTo>
                <a:lnTo>
                  <a:pt x="2785" y="10868"/>
                </a:lnTo>
                <a:lnTo>
                  <a:pt x="2932" y="11210"/>
                </a:lnTo>
                <a:lnTo>
                  <a:pt x="3103" y="11552"/>
                </a:lnTo>
                <a:lnTo>
                  <a:pt x="2028" y="12920"/>
                </a:lnTo>
                <a:lnTo>
                  <a:pt x="1930" y="13067"/>
                </a:lnTo>
                <a:lnTo>
                  <a:pt x="1881" y="13213"/>
                </a:lnTo>
                <a:lnTo>
                  <a:pt x="1833" y="13360"/>
                </a:lnTo>
                <a:lnTo>
                  <a:pt x="1833" y="13506"/>
                </a:lnTo>
                <a:lnTo>
                  <a:pt x="1857" y="13677"/>
                </a:lnTo>
                <a:lnTo>
                  <a:pt x="1906" y="13824"/>
                </a:lnTo>
                <a:lnTo>
                  <a:pt x="1979" y="13970"/>
                </a:lnTo>
                <a:lnTo>
                  <a:pt x="2077" y="14092"/>
                </a:lnTo>
                <a:lnTo>
                  <a:pt x="2907" y="14923"/>
                </a:lnTo>
                <a:lnTo>
                  <a:pt x="3029" y="15020"/>
                </a:lnTo>
                <a:lnTo>
                  <a:pt x="3176" y="15094"/>
                </a:lnTo>
                <a:lnTo>
                  <a:pt x="3322" y="15142"/>
                </a:lnTo>
                <a:lnTo>
                  <a:pt x="3493" y="15167"/>
                </a:lnTo>
                <a:lnTo>
                  <a:pt x="3640" y="15167"/>
                </a:lnTo>
                <a:lnTo>
                  <a:pt x="3786" y="15118"/>
                </a:lnTo>
                <a:lnTo>
                  <a:pt x="3933" y="15069"/>
                </a:lnTo>
                <a:lnTo>
                  <a:pt x="4079" y="14996"/>
                </a:lnTo>
                <a:lnTo>
                  <a:pt x="5447" y="13897"/>
                </a:lnTo>
                <a:lnTo>
                  <a:pt x="5789" y="14068"/>
                </a:lnTo>
                <a:lnTo>
                  <a:pt x="6131" y="14214"/>
                </a:lnTo>
                <a:lnTo>
                  <a:pt x="6497" y="14361"/>
                </a:lnTo>
                <a:lnTo>
                  <a:pt x="6839" y="14459"/>
                </a:lnTo>
                <a:lnTo>
                  <a:pt x="7035" y="16217"/>
                </a:lnTo>
                <a:lnTo>
                  <a:pt x="7084" y="16364"/>
                </a:lnTo>
                <a:lnTo>
                  <a:pt x="7132" y="16510"/>
                </a:lnTo>
                <a:lnTo>
                  <a:pt x="7230" y="16657"/>
                </a:lnTo>
                <a:lnTo>
                  <a:pt x="7328" y="16754"/>
                </a:lnTo>
                <a:lnTo>
                  <a:pt x="7474" y="16852"/>
                </a:lnTo>
                <a:lnTo>
                  <a:pt x="7596" y="16925"/>
                </a:lnTo>
                <a:lnTo>
                  <a:pt x="7743" y="16974"/>
                </a:lnTo>
                <a:lnTo>
                  <a:pt x="7914" y="16999"/>
                </a:lnTo>
                <a:lnTo>
                  <a:pt x="9086" y="16999"/>
                </a:lnTo>
                <a:lnTo>
                  <a:pt x="9257" y="16974"/>
                </a:lnTo>
                <a:lnTo>
                  <a:pt x="9404" y="16925"/>
                </a:lnTo>
                <a:lnTo>
                  <a:pt x="9526" y="16852"/>
                </a:lnTo>
                <a:lnTo>
                  <a:pt x="9672" y="16754"/>
                </a:lnTo>
                <a:lnTo>
                  <a:pt x="9770" y="16657"/>
                </a:lnTo>
                <a:lnTo>
                  <a:pt x="9868" y="16510"/>
                </a:lnTo>
                <a:lnTo>
                  <a:pt x="9917" y="16364"/>
                </a:lnTo>
                <a:lnTo>
                  <a:pt x="9965" y="16217"/>
                </a:lnTo>
                <a:lnTo>
                  <a:pt x="10161" y="14459"/>
                </a:lnTo>
                <a:lnTo>
                  <a:pt x="10503" y="14361"/>
                </a:lnTo>
                <a:lnTo>
                  <a:pt x="10869" y="14214"/>
                </a:lnTo>
                <a:lnTo>
                  <a:pt x="11211" y="14068"/>
                </a:lnTo>
                <a:lnTo>
                  <a:pt x="11553" y="13897"/>
                </a:lnTo>
                <a:lnTo>
                  <a:pt x="12921" y="14996"/>
                </a:lnTo>
                <a:lnTo>
                  <a:pt x="13067" y="15069"/>
                </a:lnTo>
                <a:lnTo>
                  <a:pt x="13214" y="15118"/>
                </a:lnTo>
                <a:lnTo>
                  <a:pt x="13360" y="15167"/>
                </a:lnTo>
                <a:lnTo>
                  <a:pt x="13507" y="15167"/>
                </a:lnTo>
                <a:lnTo>
                  <a:pt x="13678" y="15142"/>
                </a:lnTo>
                <a:lnTo>
                  <a:pt x="13824" y="15094"/>
                </a:lnTo>
                <a:lnTo>
                  <a:pt x="13971" y="15020"/>
                </a:lnTo>
                <a:lnTo>
                  <a:pt x="14093" y="14923"/>
                </a:lnTo>
                <a:lnTo>
                  <a:pt x="14923" y="14092"/>
                </a:lnTo>
                <a:lnTo>
                  <a:pt x="15021" y="13970"/>
                </a:lnTo>
                <a:lnTo>
                  <a:pt x="15094" y="13824"/>
                </a:lnTo>
                <a:lnTo>
                  <a:pt x="15143" y="13677"/>
                </a:lnTo>
                <a:lnTo>
                  <a:pt x="15168" y="13506"/>
                </a:lnTo>
                <a:lnTo>
                  <a:pt x="15168" y="13360"/>
                </a:lnTo>
                <a:lnTo>
                  <a:pt x="15119" y="13213"/>
                </a:lnTo>
                <a:lnTo>
                  <a:pt x="15070" y="13067"/>
                </a:lnTo>
                <a:lnTo>
                  <a:pt x="14997" y="12920"/>
                </a:lnTo>
                <a:lnTo>
                  <a:pt x="13898" y="11552"/>
                </a:lnTo>
                <a:lnTo>
                  <a:pt x="14068" y="11210"/>
                </a:lnTo>
                <a:lnTo>
                  <a:pt x="14215" y="10868"/>
                </a:lnTo>
                <a:lnTo>
                  <a:pt x="14362" y="10502"/>
                </a:lnTo>
                <a:lnTo>
                  <a:pt x="14459" y="10160"/>
                </a:lnTo>
                <a:lnTo>
                  <a:pt x="16218" y="9965"/>
                </a:lnTo>
                <a:lnTo>
                  <a:pt x="16364" y="9916"/>
                </a:lnTo>
                <a:lnTo>
                  <a:pt x="16511" y="9867"/>
                </a:lnTo>
                <a:lnTo>
                  <a:pt x="16657" y="9769"/>
                </a:lnTo>
                <a:lnTo>
                  <a:pt x="16755" y="9672"/>
                </a:lnTo>
                <a:lnTo>
                  <a:pt x="16853" y="9525"/>
                </a:lnTo>
                <a:lnTo>
                  <a:pt x="16926" y="9403"/>
                </a:lnTo>
                <a:lnTo>
                  <a:pt x="16975" y="9257"/>
                </a:lnTo>
                <a:lnTo>
                  <a:pt x="16999" y="9086"/>
                </a:lnTo>
                <a:lnTo>
                  <a:pt x="16999" y="7913"/>
                </a:lnTo>
                <a:lnTo>
                  <a:pt x="16975" y="7742"/>
                </a:lnTo>
                <a:lnTo>
                  <a:pt x="16926" y="7596"/>
                </a:lnTo>
                <a:lnTo>
                  <a:pt x="16853" y="7474"/>
                </a:lnTo>
                <a:lnTo>
                  <a:pt x="16755" y="7327"/>
                </a:lnTo>
                <a:lnTo>
                  <a:pt x="16657" y="7229"/>
                </a:lnTo>
                <a:lnTo>
                  <a:pt x="16511" y="7132"/>
                </a:lnTo>
                <a:lnTo>
                  <a:pt x="16364" y="7083"/>
                </a:lnTo>
                <a:lnTo>
                  <a:pt x="16218" y="7034"/>
                </a:lnTo>
                <a:lnTo>
                  <a:pt x="14459" y="6839"/>
                </a:lnTo>
                <a:lnTo>
                  <a:pt x="14362" y="6497"/>
                </a:lnTo>
                <a:lnTo>
                  <a:pt x="14215" y="6130"/>
                </a:lnTo>
                <a:lnTo>
                  <a:pt x="14068" y="5788"/>
                </a:lnTo>
                <a:lnTo>
                  <a:pt x="13898" y="5447"/>
                </a:lnTo>
                <a:lnTo>
                  <a:pt x="14997" y="4079"/>
                </a:lnTo>
                <a:lnTo>
                  <a:pt x="15070" y="3932"/>
                </a:lnTo>
                <a:lnTo>
                  <a:pt x="15119" y="3786"/>
                </a:lnTo>
                <a:lnTo>
                  <a:pt x="15168" y="3639"/>
                </a:lnTo>
                <a:lnTo>
                  <a:pt x="15168" y="3493"/>
                </a:lnTo>
                <a:lnTo>
                  <a:pt x="15143" y="3322"/>
                </a:lnTo>
                <a:lnTo>
                  <a:pt x="15094" y="3175"/>
                </a:lnTo>
                <a:lnTo>
                  <a:pt x="15021" y="3029"/>
                </a:lnTo>
                <a:lnTo>
                  <a:pt x="14923" y="2907"/>
                </a:lnTo>
                <a:lnTo>
                  <a:pt x="14093" y="2076"/>
                </a:lnTo>
                <a:lnTo>
                  <a:pt x="13971" y="1978"/>
                </a:lnTo>
                <a:lnTo>
                  <a:pt x="13824" y="1905"/>
                </a:lnTo>
                <a:lnTo>
                  <a:pt x="13678" y="1856"/>
                </a:lnTo>
                <a:lnTo>
                  <a:pt x="13507" y="1832"/>
                </a:lnTo>
                <a:lnTo>
                  <a:pt x="13360" y="1832"/>
                </a:lnTo>
                <a:lnTo>
                  <a:pt x="13214" y="1881"/>
                </a:lnTo>
                <a:lnTo>
                  <a:pt x="13067" y="1930"/>
                </a:lnTo>
                <a:lnTo>
                  <a:pt x="12921" y="2027"/>
                </a:lnTo>
                <a:lnTo>
                  <a:pt x="11553" y="3102"/>
                </a:lnTo>
                <a:lnTo>
                  <a:pt x="11211" y="2931"/>
                </a:lnTo>
                <a:lnTo>
                  <a:pt x="10869" y="2784"/>
                </a:lnTo>
                <a:lnTo>
                  <a:pt x="10503" y="2638"/>
                </a:lnTo>
                <a:lnTo>
                  <a:pt x="10161" y="2540"/>
                </a:lnTo>
                <a:lnTo>
                  <a:pt x="9965" y="782"/>
                </a:lnTo>
                <a:lnTo>
                  <a:pt x="9917" y="635"/>
                </a:lnTo>
                <a:lnTo>
                  <a:pt x="9868" y="489"/>
                </a:lnTo>
                <a:lnTo>
                  <a:pt x="9770" y="342"/>
                </a:lnTo>
                <a:lnTo>
                  <a:pt x="9672" y="244"/>
                </a:lnTo>
                <a:lnTo>
                  <a:pt x="9526" y="147"/>
                </a:lnTo>
                <a:lnTo>
                  <a:pt x="9404" y="73"/>
                </a:lnTo>
                <a:lnTo>
                  <a:pt x="9257" y="25"/>
                </a:lnTo>
                <a:lnTo>
                  <a:pt x="9086" y="0"/>
                </a:lnTo>
                <a:close/>
              </a:path>
            </a:pathLst>
          </a:custGeom>
          <a:solidFill>
            <a:srgbClr val="18476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8" name="Shape 118"/>
          <p:cNvGrpSpPr/>
          <p:nvPr/>
        </p:nvGrpSpPr>
        <p:grpSpPr>
          <a:xfrm>
            <a:off x="67092" y="1681690"/>
            <a:ext cx="455624" cy="437054"/>
            <a:chOff x="5241175" y="4959100"/>
            <a:chExt cx="539775" cy="517775"/>
          </a:xfrm>
        </p:grpSpPr>
        <p:sp>
          <p:nvSpPr>
            <p:cNvPr id="119" name="Shape 119"/>
            <p:cNvSpPr/>
            <p:nvPr/>
          </p:nvSpPr>
          <p:spPr>
            <a:xfrm>
              <a:off x="5575150" y="4959100"/>
              <a:ext cx="161225" cy="178300"/>
            </a:xfrm>
            <a:custGeom>
              <a:avLst/>
              <a:gdLst/>
              <a:ahLst/>
              <a:cxnLst/>
              <a:rect l="0" t="0" r="0" b="0"/>
              <a:pathLst>
                <a:path w="6449" h="7132" extrusionOk="0">
                  <a:moveTo>
                    <a:pt x="4641" y="0"/>
                  </a:moveTo>
                  <a:lnTo>
                    <a:pt x="4470" y="25"/>
                  </a:lnTo>
                  <a:lnTo>
                    <a:pt x="4299" y="49"/>
                  </a:lnTo>
                  <a:lnTo>
                    <a:pt x="4128" y="98"/>
                  </a:lnTo>
                  <a:lnTo>
                    <a:pt x="3957" y="147"/>
                  </a:lnTo>
                  <a:lnTo>
                    <a:pt x="3786" y="220"/>
                  </a:lnTo>
                  <a:lnTo>
                    <a:pt x="3640" y="318"/>
                  </a:lnTo>
                  <a:lnTo>
                    <a:pt x="3517" y="415"/>
                  </a:lnTo>
                  <a:lnTo>
                    <a:pt x="3395" y="538"/>
                  </a:lnTo>
                  <a:lnTo>
                    <a:pt x="3273" y="660"/>
                  </a:lnTo>
                  <a:lnTo>
                    <a:pt x="3175" y="806"/>
                  </a:lnTo>
                  <a:lnTo>
                    <a:pt x="3078" y="953"/>
                  </a:lnTo>
                  <a:lnTo>
                    <a:pt x="3005" y="1099"/>
                  </a:lnTo>
                  <a:lnTo>
                    <a:pt x="2931" y="1270"/>
                  </a:lnTo>
                  <a:lnTo>
                    <a:pt x="2907" y="1441"/>
                  </a:lnTo>
                  <a:lnTo>
                    <a:pt x="2882" y="1612"/>
                  </a:lnTo>
                  <a:lnTo>
                    <a:pt x="2858" y="1808"/>
                  </a:lnTo>
                  <a:lnTo>
                    <a:pt x="2882" y="2076"/>
                  </a:lnTo>
                  <a:lnTo>
                    <a:pt x="2956" y="2345"/>
                  </a:lnTo>
                  <a:lnTo>
                    <a:pt x="3053" y="2589"/>
                  </a:lnTo>
                  <a:lnTo>
                    <a:pt x="3175" y="2809"/>
                  </a:lnTo>
                  <a:lnTo>
                    <a:pt x="0" y="6546"/>
                  </a:lnTo>
                  <a:lnTo>
                    <a:pt x="367" y="6814"/>
                  </a:lnTo>
                  <a:lnTo>
                    <a:pt x="709" y="7132"/>
                  </a:lnTo>
                  <a:lnTo>
                    <a:pt x="3884" y="3419"/>
                  </a:lnTo>
                  <a:lnTo>
                    <a:pt x="4055" y="3493"/>
                  </a:lnTo>
                  <a:lnTo>
                    <a:pt x="4250" y="3542"/>
                  </a:lnTo>
                  <a:lnTo>
                    <a:pt x="4445" y="3566"/>
                  </a:lnTo>
                  <a:lnTo>
                    <a:pt x="4641" y="3590"/>
                  </a:lnTo>
                  <a:lnTo>
                    <a:pt x="4836" y="3566"/>
                  </a:lnTo>
                  <a:lnTo>
                    <a:pt x="5007" y="3542"/>
                  </a:lnTo>
                  <a:lnTo>
                    <a:pt x="5178" y="3517"/>
                  </a:lnTo>
                  <a:lnTo>
                    <a:pt x="5349" y="3444"/>
                  </a:lnTo>
                  <a:lnTo>
                    <a:pt x="5496" y="3371"/>
                  </a:lnTo>
                  <a:lnTo>
                    <a:pt x="5642" y="3273"/>
                  </a:lnTo>
                  <a:lnTo>
                    <a:pt x="5789" y="3175"/>
                  </a:lnTo>
                  <a:lnTo>
                    <a:pt x="5911" y="3053"/>
                  </a:lnTo>
                  <a:lnTo>
                    <a:pt x="6033" y="2931"/>
                  </a:lnTo>
                  <a:lnTo>
                    <a:pt x="6131" y="2809"/>
                  </a:lnTo>
                  <a:lnTo>
                    <a:pt x="6228" y="2638"/>
                  </a:lnTo>
                  <a:lnTo>
                    <a:pt x="6302" y="2491"/>
                  </a:lnTo>
                  <a:lnTo>
                    <a:pt x="6350" y="2320"/>
                  </a:lnTo>
                  <a:lnTo>
                    <a:pt x="6399" y="2149"/>
                  </a:lnTo>
                  <a:lnTo>
                    <a:pt x="6424" y="1979"/>
                  </a:lnTo>
                  <a:lnTo>
                    <a:pt x="6448" y="1808"/>
                  </a:lnTo>
                  <a:lnTo>
                    <a:pt x="6424" y="1612"/>
                  </a:lnTo>
                  <a:lnTo>
                    <a:pt x="6399" y="1441"/>
                  </a:lnTo>
                  <a:lnTo>
                    <a:pt x="6350" y="1270"/>
                  </a:lnTo>
                  <a:lnTo>
                    <a:pt x="6302" y="1099"/>
                  </a:lnTo>
                  <a:lnTo>
                    <a:pt x="6228" y="953"/>
                  </a:lnTo>
                  <a:lnTo>
                    <a:pt x="6131" y="806"/>
                  </a:lnTo>
                  <a:lnTo>
                    <a:pt x="6033" y="660"/>
                  </a:lnTo>
                  <a:lnTo>
                    <a:pt x="5911" y="538"/>
                  </a:lnTo>
                  <a:lnTo>
                    <a:pt x="5789" y="415"/>
                  </a:lnTo>
                  <a:lnTo>
                    <a:pt x="5642" y="318"/>
                  </a:lnTo>
                  <a:lnTo>
                    <a:pt x="5496" y="220"/>
                  </a:lnTo>
                  <a:lnTo>
                    <a:pt x="5349" y="147"/>
                  </a:lnTo>
                  <a:lnTo>
                    <a:pt x="5178" y="98"/>
                  </a:lnTo>
                  <a:lnTo>
                    <a:pt x="5007" y="49"/>
                  </a:lnTo>
                  <a:lnTo>
                    <a:pt x="4836" y="25"/>
                  </a:lnTo>
                  <a:lnTo>
                    <a:pt x="4641" y="0"/>
                  </a:lnTo>
                  <a:close/>
                </a:path>
              </a:pathLst>
            </a:custGeom>
            <a:solidFill>
              <a:srgbClr val="1847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Shape 120"/>
            <p:cNvSpPr/>
            <p:nvPr/>
          </p:nvSpPr>
          <p:spPr>
            <a:xfrm>
              <a:off x="5330925" y="4985350"/>
              <a:ext cx="128250" cy="148400"/>
            </a:xfrm>
            <a:custGeom>
              <a:avLst/>
              <a:gdLst/>
              <a:ahLst/>
              <a:cxnLst/>
              <a:rect l="0" t="0" r="0" b="0"/>
              <a:pathLst>
                <a:path w="5130" h="5936" extrusionOk="0">
                  <a:moveTo>
                    <a:pt x="1563" y="0"/>
                  </a:moveTo>
                  <a:lnTo>
                    <a:pt x="1392" y="25"/>
                  </a:lnTo>
                  <a:lnTo>
                    <a:pt x="1221" y="74"/>
                  </a:lnTo>
                  <a:lnTo>
                    <a:pt x="1075" y="147"/>
                  </a:lnTo>
                  <a:lnTo>
                    <a:pt x="904" y="220"/>
                  </a:lnTo>
                  <a:lnTo>
                    <a:pt x="757" y="318"/>
                  </a:lnTo>
                  <a:lnTo>
                    <a:pt x="635" y="416"/>
                  </a:lnTo>
                  <a:lnTo>
                    <a:pt x="513" y="538"/>
                  </a:lnTo>
                  <a:lnTo>
                    <a:pt x="391" y="660"/>
                  </a:lnTo>
                  <a:lnTo>
                    <a:pt x="293" y="806"/>
                  </a:lnTo>
                  <a:lnTo>
                    <a:pt x="196" y="953"/>
                  </a:lnTo>
                  <a:lnTo>
                    <a:pt x="122" y="1099"/>
                  </a:lnTo>
                  <a:lnTo>
                    <a:pt x="74" y="1270"/>
                  </a:lnTo>
                  <a:lnTo>
                    <a:pt x="25" y="1466"/>
                  </a:lnTo>
                  <a:lnTo>
                    <a:pt x="0" y="1637"/>
                  </a:lnTo>
                  <a:lnTo>
                    <a:pt x="0" y="1808"/>
                  </a:lnTo>
                  <a:lnTo>
                    <a:pt x="0" y="2003"/>
                  </a:lnTo>
                  <a:lnTo>
                    <a:pt x="25" y="2174"/>
                  </a:lnTo>
                  <a:lnTo>
                    <a:pt x="74" y="2345"/>
                  </a:lnTo>
                  <a:lnTo>
                    <a:pt x="147" y="2492"/>
                  </a:lnTo>
                  <a:lnTo>
                    <a:pt x="220" y="2663"/>
                  </a:lnTo>
                  <a:lnTo>
                    <a:pt x="318" y="2785"/>
                  </a:lnTo>
                  <a:lnTo>
                    <a:pt x="415" y="2931"/>
                  </a:lnTo>
                  <a:lnTo>
                    <a:pt x="538" y="3053"/>
                  </a:lnTo>
                  <a:lnTo>
                    <a:pt x="660" y="3175"/>
                  </a:lnTo>
                  <a:lnTo>
                    <a:pt x="806" y="3273"/>
                  </a:lnTo>
                  <a:lnTo>
                    <a:pt x="953" y="3371"/>
                  </a:lnTo>
                  <a:lnTo>
                    <a:pt x="1099" y="3444"/>
                  </a:lnTo>
                  <a:lnTo>
                    <a:pt x="1270" y="3493"/>
                  </a:lnTo>
                  <a:lnTo>
                    <a:pt x="1466" y="3542"/>
                  </a:lnTo>
                  <a:lnTo>
                    <a:pt x="1710" y="3566"/>
                  </a:lnTo>
                  <a:lnTo>
                    <a:pt x="1979" y="3566"/>
                  </a:lnTo>
                  <a:lnTo>
                    <a:pt x="2223" y="3517"/>
                  </a:lnTo>
                  <a:lnTo>
                    <a:pt x="2467" y="3444"/>
                  </a:lnTo>
                  <a:lnTo>
                    <a:pt x="4396" y="5935"/>
                  </a:lnTo>
                  <a:lnTo>
                    <a:pt x="4738" y="5642"/>
                  </a:lnTo>
                  <a:lnTo>
                    <a:pt x="5129" y="5374"/>
                  </a:lnTo>
                  <a:lnTo>
                    <a:pt x="3200" y="2858"/>
                  </a:lnTo>
                  <a:lnTo>
                    <a:pt x="3322" y="2687"/>
                  </a:lnTo>
                  <a:lnTo>
                    <a:pt x="3419" y="2516"/>
                  </a:lnTo>
                  <a:lnTo>
                    <a:pt x="3493" y="2321"/>
                  </a:lnTo>
                  <a:lnTo>
                    <a:pt x="3542" y="2101"/>
                  </a:lnTo>
                  <a:lnTo>
                    <a:pt x="3566" y="1930"/>
                  </a:lnTo>
                  <a:lnTo>
                    <a:pt x="3566" y="1734"/>
                  </a:lnTo>
                  <a:lnTo>
                    <a:pt x="3566" y="1564"/>
                  </a:lnTo>
                  <a:lnTo>
                    <a:pt x="3517" y="1393"/>
                  </a:lnTo>
                  <a:lnTo>
                    <a:pt x="3468" y="1222"/>
                  </a:lnTo>
                  <a:lnTo>
                    <a:pt x="3419" y="1075"/>
                  </a:lnTo>
                  <a:lnTo>
                    <a:pt x="3346" y="904"/>
                  </a:lnTo>
                  <a:lnTo>
                    <a:pt x="3249" y="758"/>
                  </a:lnTo>
                  <a:lnTo>
                    <a:pt x="3151" y="635"/>
                  </a:lnTo>
                  <a:lnTo>
                    <a:pt x="3029" y="513"/>
                  </a:lnTo>
                  <a:lnTo>
                    <a:pt x="2907" y="391"/>
                  </a:lnTo>
                  <a:lnTo>
                    <a:pt x="2760" y="294"/>
                  </a:lnTo>
                  <a:lnTo>
                    <a:pt x="2614" y="196"/>
                  </a:lnTo>
                  <a:lnTo>
                    <a:pt x="2443" y="123"/>
                  </a:lnTo>
                  <a:lnTo>
                    <a:pt x="2272" y="74"/>
                  </a:lnTo>
                  <a:lnTo>
                    <a:pt x="2101" y="25"/>
                  </a:lnTo>
                  <a:lnTo>
                    <a:pt x="1930" y="0"/>
                  </a:lnTo>
                  <a:close/>
                </a:path>
              </a:pathLst>
            </a:custGeom>
            <a:solidFill>
              <a:srgbClr val="1847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Shape 121"/>
            <p:cNvSpPr/>
            <p:nvPr/>
          </p:nvSpPr>
          <p:spPr>
            <a:xfrm>
              <a:off x="5241175" y="5241175"/>
              <a:ext cx="180125" cy="109325"/>
            </a:xfrm>
            <a:custGeom>
              <a:avLst/>
              <a:gdLst/>
              <a:ahLst/>
              <a:cxnLst/>
              <a:rect l="0" t="0" r="0" b="0"/>
              <a:pathLst>
                <a:path w="7205" h="4373" extrusionOk="0">
                  <a:moveTo>
                    <a:pt x="6839" y="1"/>
                  </a:moveTo>
                  <a:lnTo>
                    <a:pt x="3224" y="1491"/>
                  </a:lnTo>
                  <a:lnTo>
                    <a:pt x="3102" y="1368"/>
                  </a:lnTo>
                  <a:lnTo>
                    <a:pt x="2980" y="1246"/>
                  </a:lnTo>
                  <a:lnTo>
                    <a:pt x="2858" y="1124"/>
                  </a:lnTo>
                  <a:lnTo>
                    <a:pt x="2687" y="1026"/>
                  </a:lnTo>
                  <a:lnTo>
                    <a:pt x="2540" y="953"/>
                  </a:lnTo>
                  <a:lnTo>
                    <a:pt x="2369" y="880"/>
                  </a:lnTo>
                  <a:lnTo>
                    <a:pt x="2198" y="831"/>
                  </a:lnTo>
                  <a:lnTo>
                    <a:pt x="2027" y="807"/>
                  </a:lnTo>
                  <a:lnTo>
                    <a:pt x="1856" y="782"/>
                  </a:lnTo>
                  <a:lnTo>
                    <a:pt x="1685" y="807"/>
                  </a:lnTo>
                  <a:lnTo>
                    <a:pt x="1514" y="807"/>
                  </a:lnTo>
                  <a:lnTo>
                    <a:pt x="1343" y="856"/>
                  </a:lnTo>
                  <a:lnTo>
                    <a:pt x="1172" y="904"/>
                  </a:lnTo>
                  <a:lnTo>
                    <a:pt x="1026" y="978"/>
                  </a:lnTo>
                  <a:lnTo>
                    <a:pt x="879" y="1051"/>
                  </a:lnTo>
                  <a:lnTo>
                    <a:pt x="733" y="1149"/>
                  </a:lnTo>
                  <a:lnTo>
                    <a:pt x="586" y="1271"/>
                  </a:lnTo>
                  <a:lnTo>
                    <a:pt x="464" y="1393"/>
                  </a:lnTo>
                  <a:lnTo>
                    <a:pt x="342" y="1515"/>
                  </a:lnTo>
                  <a:lnTo>
                    <a:pt x="244" y="1686"/>
                  </a:lnTo>
                  <a:lnTo>
                    <a:pt x="171" y="1832"/>
                  </a:lnTo>
                  <a:lnTo>
                    <a:pt x="98" y="2003"/>
                  </a:lnTo>
                  <a:lnTo>
                    <a:pt x="49" y="2174"/>
                  </a:lnTo>
                  <a:lnTo>
                    <a:pt x="25" y="2345"/>
                  </a:lnTo>
                  <a:lnTo>
                    <a:pt x="0" y="2516"/>
                  </a:lnTo>
                  <a:lnTo>
                    <a:pt x="0" y="2687"/>
                  </a:lnTo>
                  <a:lnTo>
                    <a:pt x="25" y="2858"/>
                  </a:lnTo>
                  <a:lnTo>
                    <a:pt x="73" y="3029"/>
                  </a:lnTo>
                  <a:lnTo>
                    <a:pt x="122" y="3200"/>
                  </a:lnTo>
                  <a:lnTo>
                    <a:pt x="195" y="3347"/>
                  </a:lnTo>
                  <a:lnTo>
                    <a:pt x="269" y="3518"/>
                  </a:lnTo>
                  <a:lnTo>
                    <a:pt x="366" y="3640"/>
                  </a:lnTo>
                  <a:lnTo>
                    <a:pt x="464" y="3786"/>
                  </a:lnTo>
                  <a:lnTo>
                    <a:pt x="611" y="3908"/>
                  </a:lnTo>
                  <a:lnTo>
                    <a:pt x="733" y="4031"/>
                  </a:lnTo>
                  <a:lnTo>
                    <a:pt x="904" y="4128"/>
                  </a:lnTo>
                  <a:lnTo>
                    <a:pt x="1050" y="4201"/>
                  </a:lnTo>
                  <a:lnTo>
                    <a:pt x="1221" y="4275"/>
                  </a:lnTo>
                  <a:lnTo>
                    <a:pt x="1392" y="4324"/>
                  </a:lnTo>
                  <a:lnTo>
                    <a:pt x="1563" y="4348"/>
                  </a:lnTo>
                  <a:lnTo>
                    <a:pt x="1734" y="4372"/>
                  </a:lnTo>
                  <a:lnTo>
                    <a:pt x="1905" y="4372"/>
                  </a:lnTo>
                  <a:lnTo>
                    <a:pt x="2076" y="4348"/>
                  </a:lnTo>
                  <a:lnTo>
                    <a:pt x="2247" y="4299"/>
                  </a:lnTo>
                  <a:lnTo>
                    <a:pt x="2418" y="4250"/>
                  </a:lnTo>
                  <a:lnTo>
                    <a:pt x="2565" y="4201"/>
                  </a:lnTo>
                  <a:lnTo>
                    <a:pt x="2711" y="4104"/>
                  </a:lnTo>
                  <a:lnTo>
                    <a:pt x="2858" y="4006"/>
                  </a:lnTo>
                  <a:lnTo>
                    <a:pt x="3004" y="3908"/>
                  </a:lnTo>
                  <a:lnTo>
                    <a:pt x="3126" y="3786"/>
                  </a:lnTo>
                  <a:lnTo>
                    <a:pt x="3248" y="3640"/>
                  </a:lnTo>
                  <a:lnTo>
                    <a:pt x="3346" y="3493"/>
                  </a:lnTo>
                  <a:lnTo>
                    <a:pt x="3468" y="3200"/>
                  </a:lnTo>
                  <a:lnTo>
                    <a:pt x="3541" y="2931"/>
                  </a:lnTo>
                  <a:lnTo>
                    <a:pt x="3590" y="2638"/>
                  </a:lnTo>
                  <a:lnTo>
                    <a:pt x="3566" y="2345"/>
                  </a:lnTo>
                  <a:lnTo>
                    <a:pt x="7205" y="856"/>
                  </a:lnTo>
                  <a:lnTo>
                    <a:pt x="6985" y="440"/>
                  </a:lnTo>
                  <a:lnTo>
                    <a:pt x="6839" y="1"/>
                  </a:lnTo>
                  <a:close/>
                </a:path>
              </a:pathLst>
            </a:custGeom>
            <a:solidFill>
              <a:srgbClr val="1847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Shape 122"/>
            <p:cNvSpPr/>
            <p:nvPr/>
          </p:nvSpPr>
          <p:spPr>
            <a:xfrm>
              <a:off x="5461575" y="5316900"/>
              <a:ext cx="89175" cy="159975"/>
            </a:xfrm>
            <a:custGeom>
              <a:avLst/>
              <a:gdLst/>
              <a:ahLst/>
              <a:cxnLst/>
              <a:rect l="0" t="0" r="0" b="0"/>
              <a:pathLst>
                <a:path w="3567" h="6399" extrusionOk="0">
                  <a:moveTo>
                    <a:pt x="1491" y="0"/>
                  </a:moveTo>
                  <a:lnTo>
                    <a:pt x="1393" y="2858"/>
                  </a:lnTo>
                  <a:lnTo>
                    <a:pt x="1198" y="2907"/>
                  </a:lnTo>
                  <a:lnTo>
                    <a:pt x="1002" y="3004"/>
                  </a:lnTo>
                  <a:lnTo>
                    <a:pt x="807" y="3102"/>
                  </a:lnTo>
                  <a:lnTo>
                    <a:pt x="636" y="3224"/>
                  </a:lnTo>
                  <a:lnTo>
                    <a:pt x="489" y="3346"/>
                  </a:lnTo>
                  <a:lnTo>
                    <a:pt x="392" y="3493"/>
                  </a:lnTo>
                  <a:lnTo>
                    <a:pt x="269" y="3639"/>
                  </a:lnTo>
                  <a:lnTo>
                    <a:pt x="196" y="3786"/>
                  </a:lnTo>
                  <a:lnTo>
                    <a:pt x="123" y="3932"/>
                  </a:lnTo>
                  <a:lnTo>
                    <a:pt x="74" y="4103"/>
                  </a:lnTo>
                  <a:lnTo>
                    <a:pt x="25" y="4274"/>
                  </a:lnTo>
                  <a:lnTo>
                    <a:pt x="1" y="4445"/>
                  </a:lnTo>
                  <a:lnTo>
                    <a:pt x="1" y="4616"/>
                  </a:lnTo>
                  <a:lnTo>
                    <a:pt x="1" y="4787"/>
                  </a:lnTo>
                  <a:lnTo>
                    <a:pt x="25" y="4958"/>
                  </a:lnTo>
                  <a:lnTo>
                    <a:pt x="74" y="5129"/>
                  </a:lnTo>
                  <a:lnTo>
                    <a:pt x="123" y="5276"/>
                  </a:lnTo>
                  <a:lnTo>
                    <a:pt x="196" y="5447"/>
                  </a:lnTo>
                  <a:lnTo>
                    <a:pt x="294" y="5593"/>
                  </a:lnTo>
                  <a:lnTo>
                    <a:pt x="416" y="5740"/>
                  </a:lnTo>
                  <a:lnTo>
                    <a:pt x="538" y="5886"/>
                  </a:lnTo>
                  <a:lnTo>
                    <a:pt x="660" y="6008"/>
                  </a:lnTo>
                  <a:lnTo>
                    <a:pt x="807" y="6106"/>
                  </a:lnTo>
                  <a:lnTo>
                    <a:pt x="953" y="6179"/>
                  </a:lnTo>
                  <a:lnTo>
                    <a:pt x="1124" y="6252"/>
                  </a:lnTo>
                  <a:lnTo>
                    <a:pt x="1271" y="6326"/>
                  </a:lnTo>
                  <a:lnTo>
                    <a:pt x="1442" y="6350"/>
                  </a:lnTo>
                  <a:lnTo>
                    <a:pt x="1613" y="6375"/>
                  </a:lnTo>
                  <a:lnTo>
                    <a:pt x="1784" y="6399"/>
                  </a:lnTo>
                  <a:lnTo>
                    <a:pt x="1955" y="6375"/>
                  </a:lnTo>
                  <a:lnTo>
                    <a:pt x="2126" y="6350"/>
                  </a:lnTo>
                  <a:lnTo>
                    <a:pt x="2297" y="6301"/>
                  </a:lnTo>
                  <a:lnTo>
                    <a:pt x="2468" y="6252"/>
                  </a:lnTo>
                  <a:lnTo>
                    <a:pt x="2614" y="6179"/>
                  </a:lnTo>
                  <a:lnTo>
                    <a:pt x="2785" y="6082"/>
                  </a:lnTo>
                  <a:lnTo>
                    <a:pt x="2932" y="5984"/>
                  </a:lnTo>
                  <a:lnTo>
                    <a:pt x="3054" y="5862"/>
                  </a:lnTo>
                  <a:lnTo>
                    <a:pt x="3176" y="5715"/>
                  </a:lnTo>
                  <a:lnTo>
                    <a:pt x="3273" y="5569"/>
                  </a:lnTo>
                  <a:lnTo>
                    <a:pt x="3371" y="5422"/>
                  </a:lnTo>
                  <a:lnTo>
                    <a:pt x="3444" y="5276"/>
                  </a:lnTo>
                  <a:lnTo>
                    <a:pt x="3493" y="5105"/>
                  </a:lnTo>
                  <a:lnTo>
                    <a:pt x="3542" y="4934"/>
                  </a:lnTo>
                  <a:lnTo>
                    <a:pt x="3567" y="4763"/>
                  </a:lnTo>
                  <a:lnTo>
                    <a:pt x="3567" y="4592"/>
                  </a:lnTo>
                  <a:lnTo>
                    <a:pt x="3567" y="4421"/>
                  </a:lnTo>
                  <a:lnTo>
                    <a:pt x="3542" y="4250"/>
                  </a:lnTo>
                  <a:lnTo>
                    <a:pt x="3493" y="4079"/>
                  </a:lnTo>
                  <a:lnTo>
                    <a:pt x="3420" y="3908"/>
                  </a:lnTo>
                  <a:lnTo>
                    <a:pt x="3347" y="3761"/>
                  </a:lnTo>
                  <a:lnTo>
                    <a:pt x="3273" y="3615"/>
                  </a:lnTo>
                  <a:lnTo>
                    <a:pt x="3151" y="3468"/>
                  </a:lnTo>
                  <a:lnTo>
                    <a:pt x="2980" y="3273"/>
                  </a:lnTo>
                  <a:lnTo>
                    <a:pt x="2761" y="3102"/>
                  </a:lnTo>
                  <a:lnTo>
                    <a:pt x="2541" y="2980"/>
                  </a:lnTo>
                  <a:lnTo>
                    <a:pt x="2321" y="2907"/>
                  </a:lnTo>
                  <a:lnTo>
                    <a:pt x="2419" y="25"/>
                  </a:lnTo>
                  <a:lnTo>
                    <a:pt x="2419" y="25"/>
                  </a:lnTo>
                  <a:lnTo>
                    <a:pt x="2126" y="49"/>
                  </a:lnTo>
                  <a:lnTo>
                    <a:pt x="1808" y="25"/>
                  </a:lnTo>
                  <a:lnTo>
                    <a:pt x="1491" y="0"/>
                  </a:lnTo>
                  <a:close/>
                </a:path>
              </a:pathLst>
            </a:custGeom>
            <a:solidFill>
              <a:srgbClr val="1847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Shape 123"/>
            <p:cNvSpPr/>
            <p:nvPr/>
          </p:nvSpPr>
          <p:spPr>
            <a:xfrm>
              <a:off x="5619100" y="5194175"/>
              <a:ext cx="161850" cy="89775"/>
            </a:xfrm>
            <a:custGeom>
              <a:avLst/>
              <a:gdLst/>
              <a:ahLst/>
              <a:cxnLst/>
              <a:rect l="0" t="0" r="0" b="0"/>
              <a:pathLst>
                <a:path w="6474" h="3591" extrusionOk="0">
                  <a:moveTo>
                    <a:pt x="4592" y="0"/>
                  </a:moveTo>
                  <a:lnTo>
                    <a:pt x="4422" y="25"/>
                  </a:lnTo>
                  <a:lnTo>
                    <a:pt x="4251" y="73"/>
                  </a:lnTo>
                  <a:lnTo>
                    <a:pt x="4080" y="122"/>
                  </a:lnTo>
                  <a:lnTo>
                    <a:pt x="3884" y="196"/>
                  </a:lnTo>
                  <a:lnTo>
                    <a:pt x="3713" y="293"/>
                  </a:lnTo>
                  <a:lnTo>
                    <a:pt x="3567" y="391"/>
                  </a:lnTo>
                  <a:lnTo>
                    <a:pt x="3420" y="513"/>
                  </a:lnTo>
                  <a:lnTo>
                    <a:pt x="3298" y="660"/>
                  </a:lnTo>
                  <a:lnTo>
                    <a:pt x="3200" y="806"/>
                  </a:lnTo>
                  <a:lnTo>
                    <a:pt x="3103" y="953"/>
                  </a:lnTo>
                  <a:lnTo>
                    <a:pt x="3029" y="1124"/>
                  </a:lnTo>
                  <a:lnTo>
                    <a:pt x="99" y="757"/>
                  </a:lnTo>
                  <a:lnTo>
                    <a:pt x="74" y="1221"/>
                  </a:lnTo>
                  <a:lnTo>
                    <a:pt x="1" y="1661"/>
                  </a:lnTo>
                  <a:lnTo>
                    <a:pt x="2907" y="2027"/>
                  </a:lnTo>
                  <a:lnTo>
                    <a:pt x="2932" y="2223"/>
                  </a:lnTo>
                  <a:lnTo>
                    <a:pt x="3005" y="2418"/>
                  </a:lnTo>
                  <a:lnTo>
                    <a:pt x="3078" y="2565"/>
                  </a:lnTo>
                  <a:lnTo>
                    <a:pt x="3152" y="2736"/>
                  </a:lnTo>
                  <a:lnTo>
                    <a:pt x="3249" y="2882"/>
                  </a:lnTo>
                  <a:lnTo>
                    <a:pt x="3371" y="3004"/>
                  </a:lnTo>
                  <a:lnTo>
                    <a:pt x="3493" y="3126"/>
                  </a:lnTo>
                  <a:lnTo>
                    <a:pt x="3616" y="3248"/>
                  </a:lnTo>
                  <a:lnTo>
                    <a:pt x="3762" y="3346"/>
                  </a:lnTo>
                  <a:lnTo>
                    <a:pt x="3909" y="3419"/>
                  </a:lnTo>
                  <a:lnTo>
                    <a:pt x="4080" y="3493"/>
                  </a:lnTo>
                  <a:lnTo>
                    <a:pt x="4251" y="3541"/>
                  </a:lnTo>
                  <a:lnTo>
                    <a:pt x="4422" y="3566"/>
                  </a:lnTo>
                  <a:lnTo>
                    <a:pt x="4592" y="3590"/>
                  </a:lnTo>
                  <a:lnTo>
                    <a:pt x="4763" y="3590"/>
                  </a:lnTo>
                  <a:lnTo>
                    <a:pt x="4934" y="3566"/>
                  </a:lnTo>
                  <a:lnTo>
                    <a:pt x="5105" y="3541"/>
                  </a:lnTo>
                  <a:lnTo>
                    <a:pt x="5276" y="3468"/>
                  </a:lnTo>
                  <a:lnTo>
                    <a:pt x="5447" y="3419"/>
                  </a:lnTo>
                  <a:lnTo>
                    <a:pt x="5618" y="3322"/>
                  </a:lnTo>
                  <a:lnTo>
                    <a:pt x="5765" y="3224"/>
                  </a:lnTo>
                  <a:lnTo>
                    <a:pt x="5887" y="3102"/>
                  </a:lnTo>
                  <a:lnTo>
                    <a:pt x="6009" y="2980"/>
                  </a:lnTo>
                  <a:lnTo>
                    <a:pt x="6131" y="2858"/>
                  </a:lnTo>
                  <a:lnTo>
                    <a:pt x="6204" y="2711"/>
                  </a:lnTo>
                  <a:lnTo>
                    <a:pt x="6302" y="2565"/>
                  </a:lnTo>
                  <a:lnTo>
                    <a:pt x="6351" y="2394"/>
                  </a:lnTo>
                  <a:lnTo>
                    <a:pt x="6400" y="2223"/>
                  </a:lnTo>
                  <a:lnTo>
                    <a:pt x="6449" y="2076"/>
                  </a:lnTo>
                  <a:lnTo>
                    <a:pt x="6473" y="1881"/>
                  </a:lnTo>
                  <a:lnTo>
                    <a:pt x="6473" y="1710"/>
                  </a:lnTo>
                  <a:lnTo>
                    <a:pt x="6449" y="1539"/>
                  </a:lnTo>
                  <a:lnTo>
                    <a:pt x="6424" y="1368"/>
                  </a:lnTo>
                  <a:lnTo>
                    <a:pt x="6351" y="1197"/>
                  </a:lnTo>
                  <a:lnTo>
                    <a:pt x="6278" y="1026"/>
                  </a:lnTo>
                  <a:lnTo>
                    <a:pt x="6204" y="855"/>
                  </a:lnTo>
                  <a:lnTo>
                    <a:pt x="6107" y="708"/>
                  </a:lnTo>
                  <a:lnTo>
                    <a:pt x="5985" y="586"/>
                  </a:lnTo>
                  <a:lnTo>
                    <a:pt x="5862" y="464"/>
                  </a:lnTo>
                  <a:lnTo>
                    <a:pt x="5740" y="342"/>
                  </a:lnTo>
                  <a:lnTo>
                    <a:pt x="5594" y="269"/>
                  </a:lnTo>
                  <a:lnTo>
                    <a:pt x="5447" y="171"/>
                  </a:lnTo>
                  <a:lnTo>
                    <a:pt x="5276" y="122"/>
                  </a:lnTo>
                  <a:lnTo>
                    <a:pt x="5105" y="73"/>
                  </a:lnTo>
                  <a:lnTo>
                    <a:pt x="4934" y="25"/>
                  </a:lnTo>
                  <a:lnTo>
                    <a:pt x="4763" y="25"/>
                  </a:lnTo>
                  <a:lnTo>
                    <a:pt x="4592" y="0"/>
                  </a:lnTo>
                  <a:close/>
                </a:path>
              </a:pathLst>
            </a:custGeom>
            <a:solidFill>
              <a:srgbClr val="1847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Shape 124"/>
            <p:cNvSpPr/>
            <p:nvPr/>
          </p:nvSpPr>
          <p:spPr>
            <a:xfrm>
              <a:off x="5420075" y="5116000"/>
              <a:ext cx="189300" cy="189925"/>
            </a:xfrm>
            <a:custGeom>
              <a:avLst/>
              <a:gdLst/>
              <a:ahLst/>
              <a:cxnLst/>
              <a:rect l="0" t="0" r="0" b="0"/>
              <a:pathLst>
                <a:path w="7572" h="7597" extrusionOk="0">
                  <a:moveTo>
                    <a:pt x="3786" y="1"/>
                  </a:moveTo>
                  <a:lnTo>
                    <a:pt x="3395" y="25"/>
                  </a:lnTo>
                  <a:lnTo>
                    <a:pt x="3028" y="74"/>
                  </a:lnTo>
                  <a:lnTo>
                    <a:pt x="2662" y="172"/>
                  </a:lnTo>
                  <a:lnTo>
                    <a:pt x="2320" y="294"/>
                  </a:lnTo>
                  <a:lnTo>
                    <a:pt x="1978" y="465"/>
                  </a:lnTo>
                  <a:lnTo>
                    <a:pt x="1661" y="660"/>
                  </a:lnTo>
                  <a:lnTo>
                    <a:pt x="1392" y="880"/>
                  </a:lnTo>
                  <a:lnTo>
                    <a:pt x="1123" y="1124"/>
                  </a:lnTo>
                  <a:lnTo>
                    <a:pt x="879" y="1393"/>
                  </a:lnTo>
                  <a:lnTo>
                    <a:pt x="659" y="1686"/>
                  </a:lnTo>
                  <a:lnTo>
                    <a:pt x="464" y="1979"/>
                  </a:lnTo>
                  <a:lnTo>
                    <a:pt x="293" y="2321"/>
                  </a:lnTo>
                  <a:lnTo>
                    <a:pt x="171" y="2663"/>
                  </a:lnTo>
                  <a:lnTo>
                    <a:pt x="73" y="3029"/>
                  </a:lnTo>
                  <a:lnTo>
                    <a:pt x="24" y="3420"/>
                  </a:lnTo>
                  <a:lnTo>
                    <a:pt x="0" y="3787"/>
                  </a:lnTo>
                  <a:lnTo>
                    <a:pt x="24" y="4177"/>
                  </a:lnTo>
                  <a:lnTo>
                    <a:pt x="73" y="4568"/>
                  </a:lnTo>
                  <a:lnTo>
                    <a:pt x="171" y="4934"/>
                  </a:lnTo>
                  <a:lnTo>
                    <a:pt x="293" y="5276"/>
                  </a:lnTo>
                  <a:lnTo>
                    <a:pt x="464" y="5594"/>
                  </a:lnTo>
                  <a:lnTo>
                    <a:pt x="659" y="5911"/>
                  </a:lnTo>
                  <a:lnTo>
                    <a:pt x="879" y="6204"/>
                  </a:lnTo>
                  <a:lnTo>
                    <a:pt x="1123" y="6473"/>
                  </a:lnTo>
                  <a:lnTo>
                    <a:pt x="1392" y="6717"/>
                  </a:lnTo>
                  <a:lnTo>
                    <a:pt x="1661" y="6937"/>
                  </a:lnTo>
                  <a:lnTo>
                    <a:pt x="1978" y="7133"/>
                  </a:lnTo>
                  <a:lnTo>
                    <a:pt x="2320" y="7279"/>
                  </a:lnTo>
                  <a:lnTo>
                    <a:pt x="2662" y="7426"/>
                  </a:lnTo>
                  <a:lnTo>
                    <a:pt x="3028" y="7499"/>
                  </a:lnTo>
                  <a:lnTo>
                    <a:pt x="3395" y="7572"/>
                  </a:lnTo>
                  <a:lnTo>
                    <a:pt x="3786" y="7597"/>
                  </a:lnTo>
                  <a:lnTo>
                    <a:pt x="4176" y="7572"/>
                  </a:lnTo>
                  <a:lnTo>
                    <a:pt x="4567" y="7499"/>
                  </a:lnTo>
                  <a:lnTo>
                    <a:pt x="4909" y="7426"/>
                  </a:lnTo>
                  <a:lnTo>
                    <a:pt x="5275" y="7279"/>
                  </a:lnTo>
                  <a:lnTo>
                    <a:pt x="5593" y="7133"/>
                  </a:lnTo>
                  <a:lnTo>
                    <a:pt x="5910" y="6937"/>
                  </a:lnTo>
                  <a:lnTo>
                    <a:pt x="6203" y="6717"/>
                  </a:lnTo>
                  <a:lnTo>
                    <a:pt x="6472" y="6473"/>
                  </a:lnTo>
                  <a:lnTo>
                    <a:pt x="6716" y="6204"/>
                  </a:lnTo>
                  <a:lnTo>
                    <a:pt x="6936" y="5911"/>
                  </a:lnTo>
                  <a:lnTo>
                    <a:pt x="7132" y="5594"/>
                  </a:lnTo>
                  <a:lnTo>
                    <a:pt x="7278" y="5276"/>
                  </a:lnTo>
                  <a:lnTo>
                    <a:pt x="7425" y="4934"/>
                  </a:lnTo>
                  <a:lnTo>
                    <a:pt x="7498" y="4568"/>
                  </a:lnTo>
                  <a:lnTo>
                    <a:pt x="7571" y="4177"/>
                  </a:lnTo>
                  <a:lnTo>
                    <a:pt x="7571" y="3787"/>
                  </a:lnTo>
                  <a:lnTo>
                    <a:pt x="7571" y="3420"/>
                  </a:lnTo>
                  <a:lnTo>
                    <a:pt x="7498" y="3029"/>
                  </a:lnTo>
                  <a:lnTo>
                    <a:pt x="7425" y="2663"/>
                  </a:lnTo>
                  <a:lnTo>
                    <a:pt x="7278" y="2321"/>
                  </a:lnTo>
                  <a:lnTo>
                    <a:pt x="7132" y="1979"/>
                  </a:lnTo>
                  <a:lnTo>
                    <a:pt x="6936" y="1686"/>
                  </a:lnTo>
                  <a:lnTo>
                    <a:pt x="6716" y="1393"/>
                  </a:lnTo>
                  <a:lnTo>
                    <a:pt x="6472" y="1124"/>
                  </a:lnTo>
                  <a:lnTo>
                    <a:pt x="6203" y="880"/>
                  </a:lnTo>
                  <a:lnTo>
                    <a:pt x="5910" y="660"/>
                  </a:lnTo>
                  <a:lnTo>
                    <a:pt x="5593" y="465"/>
                  </a:lnTo>
                  <a:lnTo>
                    <a:pt x="5275" y="294"/>
                  </a:lnTo>
                  <a:lnTo>
                    <a:pt x="4909" y="172"/>
                  </a:lnTo>
                  <a:lnTo>
                    <a:pt x="4567" y="74"/>
                  </a:lnTo>
                  <a:lnTo>
                    <a:pt x="4176" y="25"/>
                  </a:lnTo>
                  <a:lnTo>
                    <a:pt x="3786" y="1"/>
                  </a:lnTo>
                  <a:close/>
                </a:path>
              </a:pathLst>
            </a:custGeom>
            <a:solidFill>
              <a:srgbClr val="1847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5" name="Shape 125"/>
          <p:cNvSpPr/>
          <p:nvPr/>
        </p:nvSpPr>
        <p:spPr>
          <a:xfrm>
            <a:off x="144926" y="4214500"/>
            <a:ext cx="299952" cy="272838"/>
          </a:xfrm>
          <a:custGeom>
            <a:avLst/>
            <a:gdLst/>
            <a:ahLst/>
            <a:cxnLst/>
            <a:rect l="0" t="0" r="0" b="0"/>
            <a:pathLst>
              <a:path w="16218" h="14752" extrusionOk="0">
                <a:moveTo>
                  <a:pt x="7694" y="0"/>
                </a:moveTo>
                <a:lnTo>
                  <a:pt x="7279" y="25"/>
                </a:lnTo>
                <a:lnTo>
                  <a:pt x="6863" y="74"/>
                </a:lnTo>
                <a:lnTo>
                  <a:pt x="6473" y="123"/>
                </a:lnTo>
                <a:lnTo>
                  <a:pt x="6082" y="196"/>
                </a:lnTo>
                <a:lnTo>
                  <a:pt x="5691" y="293"/>
                </a:lnTo>
                <a:lnTo>
                  <a:pt x="5325" y="416"/>
                </a:lnTo>
                <a:lnTo>
                  <a:pt x="4958" y="538"/>
                </a:lnTo>
                <a:lnTo>
                  <a:pt x="4592" y="660"/>
                </a:lnTo>
                <a:lnTo>
                  <a:pt x="4250" y="831"/>
                </a:lnTo>
                <a:lnTo>
                  <a:pt x="3908" y="977"/>
                </a:lnTo>
                <a:lnTo>
                  <a:pt x="3566" y="1173"/>
                </a:lnTo>
                <a:lnTo>
                  <a:pt x="3249" y="1368"/>
                </a:lnTo>
                <a:lnTo>
                  <a:pt x="2956" y="1563"/>
                </a:lnTo>
                <a:lnTo>
                  <a:pt x="2663" y="1783"/>
                </a:lnTo>
                <a:lnTo>
                  <a:pt x="2370" y="2003"/>
                </a:lnTo>
                <a:lnTo>
                  <a:pt x="2101" y="2247"/>
                </a:lnTo>
                <a:lnTo>
                  <a:pt x="1857" y="2492"/>
                </a:lnTo>
                <a:lnTo>
                  <a:pt x="1612" y="2760"/>
                </a:lnTo>
                <a:lnTo>
                  <a:pt x="1393" y="3029"/>
                </a:lnTo>
                <a:lnTo>
                  <a:pt x="1173" y="3298"/>
                </a:lnTo>
                <a:lnTo>
                  <a:pt x="977" y="3591"/>
                </a:lnTo>
                <a:lnTo>
                  <a:pt x="807" y="3884"/>
                </a:lnTo>
                <a:lnTo>
                  <a:pt x="636" y="4201"/>
                </a:lnTo>
                <a:lnTo>
                  <a:pt x="489" y="4519"/>
                </a:lnTo>
                <a:lnTo>
                  <a:pt x="367" y="4836"/>
                </a:lnTo>
                <a:lnTo>
                  <a:pt x="245" y="5154"/>
                </a:lnTo>
                <a:lnTo>
                  <a:pt x="172" y="5496"/>
                </a:lnTo>
                <a:lnTo>
                  <a:pt x="98" y="5838"/>
                </a:lnTo>
                <a:lnTo>
                  <a:pt x="49" y="6179"/>
                </a:lnTo>
                <a:lnTo>
                  <a:pt x="1" y="6521"/>
                </a:lnTo>
                <a:lnTo>
                  <a:pt x="1" y="6888"/>
                </a:lnTo>
                <a:lnTo>
                  <a:pt x="1" y="7254"/>
                </a:lnTo>
                <a:lnTo>
                  <a:pt x="49" y="7645"/>
                </a:lnTo>
                <a:lnTo>
                  <a:pt x="98" y="8011"/>
                </a:lnTo>
                <a:lnTo>
                  <a:pt x="196" y="8353"/>
                </a:lnTo>
                <a:lnTo>
                  <a:pt x="294" y="8719"/>
                </a:lnTo>
                <a:lnTo>
                  <a:pt x="416" y="9061"/>
                </a:lnTo>
                <a:lnTo>
                  <a:pt x="562" y="9403"/>
                </a:lnTo>
                <a:lnTo>
                  <a:pt x="733" y="9745"/>
                </a:lnTo>
                <a:lnTo>
                  <a:pt x="904" y="10063"/>
                </a:lnTo>
                <a:lnTo>
                  <a:pt x="1100" y="10356"/>
                </a:lnTo>
                <a:lnTo>
                  <a:pt x="1344" y="10673"/>
                </a:lnTo>
                <a:lnTo>
                  <a:pt x="1564" y="10966"/>
                </a:lnTo>
                <a:lnTo>
                  <a:pt x="1832" y="11235"/>
                </a:lnTo>
                <a:lnTo>
                  <a:pt x="2101" y="11504"/>
                </a:lnTo>
                <a:lnTo>
                  <a:pt x="2394" y="11772"/>
                </a:lnTo>
                <a:lnTo>
                  <a:pt x="2687" y="12017"/>
                </a:lnTo>
                <a:lnTo>
                  <a:pt x="2492" y="12383"/>
                </a:lnTo>
                <a:lnTo>
                  <a:pt x="2272" y="12749"/>
                </a:lnTo>
                <a:lnTo>
                  <a:pt x="2028" y="13140"/>
                </a:lnTo>
                <a:lnTo>
                  <a:pt x="1710" y="13506"/>
                </a:lnTo>
                <a:lnTo>
                  <a:pt x="1368" y="13873"/>
                </a:lnTo>
                <a:lnTo>
                  <a:pt x="1173" y="14044"/>
                </a:lnTo>
                <a:lnTo>
                  <a:pt x="953" y="14190"/>
                </a:lnTo>
                <a:lnTo>
                  <a:pt x="733" y="14337"/>
                </a:lnTo>
                <a:lnTo>
                  <a:pt x="513" y="14483"/>
                </a:lnTo>
                <a:lnTo>
                  <a:pt x="269" y="14581"/>
                </a:lnTo>
                <a:lnTo>
                  <a:pt x="1" y="14703"/>
                </a:lnTo>
                <a:lnTo>
                  <a:pt x="123" y="14703"/>
                </a:lnTo>
                <a:lnTo>
                  <a:pt x="489" y="14752"/>
                </a:lnTo>
                <a:lnTo>
                  <a:pt x="1368" y="14752"/>
                </a:lnTo>
                <a:lnTo>
                  <a:pt x="1710" y="14728"/>
                </a:lnTo>
                <a:lnTo>
                  <a:pt x="2101" y="14654"/>
                </a:lnTo>
                <a:lnTo>
                  <a:pt x="2492" y="14581"/>
                </a:lnTo>
                <a:lnTo>
                  <a:pt x="2907" y="14459"/>
                </a:lnTo>
                <a:lnTo>
                  <a:pt x="3322" y="14312"/>
                </a:lnTo>
                <a:lnTo>
                  <a:pt x="3762" y="14117"/>
                </a:lnTo>
                <a:lnTo>
                  <a:pt x="4177" y="13873"/>
                </a:lnTo>
                <a:lnTo>
                  <a:pt x="4592" y="13604"/>
                </a:lnTo>
                <a:lnTo>
                  <a:pt x="4983" y="13238"/>
                </a:lnTo>
                <a:lnTo>
                  <a:pt x="5349" y="13360"/>
                </a:lnTo>
                <a:lnTo>
                  <a:pt x="5716" y="13482"/>
                </a:lnTo>
                <a:lnTo>
                  <a:pt x="6106" y="13555"/>
                </a:lnTo>
                <a:lnTo>
                  <a:pt x="6497" y="13628"/>
                </a:lnTo>
                <a:lnTo>
                  <a:pt x="6888" y="13702"/>
                </a:lnTo>
                <a:lnTo>
                  <a:pt x="7279" y="13751"/>
                </a:lnTo>
                <a:lnTo>
                  <a:pt x="7694" y="13775"/>
                </a:lnTo>
                <a:lnTo>
                  <a:pt x="8524" y="13775"/>
                </a:lnTo>
                <a:lnTo>
                  <a:pt x="8939" y="13751"/>
                </a:lnTo>
                <a:lnTo>
                  <a:pt x="9355" y="13702"/>
                </a:lnTo>
                <a:lnTo>
                  <a:pt x="9745" y="13628"/>
                </a:lnTo>
                <a:lnTo>
                  <a:pt x="10136" y="13555"/>
                </a:lnTo>
                <a:lnTo>
                  <a:pt x="10527" y="13458"/>
                </a:lnTo>
                <a:lnTo>
                  <a:pt x="10893" y="13360"/>
                </a:lnTo>
                <a:lnTo>
                  <a:pt x="11260" y="13238"/>
                </a:lnTo>
                <a:lnTo>
                  <a:pt x="11626" y="13091"/>
                </a:lnTo>
                <a:lnTo>
                  <a:pt x="11968" y="12945"/>
                </a:lnTo>
                <a:lnTo>
                  <a:pt x="12310" y="12774"/>
                </a:lnTo>
                <a:lnTo>
                  <a:pt x="12652" y="12603"/>
                </a:lnTo>
                <a:lnTo>
                  <a:pt x="12969" y="12407"/>
                </a:lnTo>
                <a:lnTo>
                  <a:pt x="13262" y="12212"/>
                </a:lnTo>
                <a:lnTo>
                  <a:pt x="13555" y="11992"/>
                </a:lnTo>
                <a:lnTo>
                  <a:pt x="13848" y="11748"/>
                </a:lnTo>
                <a:lnTo>
                  <a:pt x="14117" y="11528"/>
                </a:lnTo>
                <a:lnTo>
                  <a:pt x="14361" y="11259"/>
                </a:lnTo>
                <a:lnTo>
                  <a:pt x="14606" y="11015"/>
                </a:lnTo>
                <a:lnTo>
                  <a:pt x="14825" y="10747"/>
                </a:lnTo>
                <a:lnTo>
                  <a:pt x="15045" y="10453"/>
                </a:lnTo>
                <a:lnTo>
                  <a:pt x="15241" y="10160"/>
                </a:lnTo>
                <a:lnTo>
                  <a:pt x="15412" y="9867"/>
                </a:lnTo>
                <a:lnTo>
                  <a:pt x="15582" y="9574"/>
                </a:lnTo>
                <a:lnTo>
                  <a:pt x="15729" y="9257"/>
                </a:lnTo>
                <a:lnTo>
                  <a:pt x="15851" y="8939"/>
                </a:lnTo>
                <a:lnTo>
                  <a:pt x="15973" y="8597"/>
                </a:lnTo>
                <a:lnTo>
                  <a:pt x="16047" y="8280"/>
                </a:lnTo>
                <a:lnTo>
                  <a:pt x="16120" y="7938"/>
                </a:lnTo>
                <a:lnTo>
                  <a:pt x="16169" y="7596"/>
                </a:lnTo>
                <a:lnTo>
                  <a:pt x="16217" y="7230"/>
                </a:lnTo>
                <a:lnTo>
                  <a:pt x="16217" y="6888"/>
                </a:lnTo>
                <a:lnTo>
                  <a:pt x="16217" y="6521"/>
                </a:lnTo>
                <a:lnTo>
                  <a:pt x="16169" y="6179"/>
                </a:lnTo>
                <a:lnTo>
                  <a:pt x="16120" y="5838"/>
                </a:lnTo>
                <a:lnTo>
                  <a:pt x="16047" y="5496"/>
                </a:lnTo>
                <a:lnTo>
                  <a:pt x="15973" y="5154"/>
                </a:lnTo>
                <a:lnTo>
                  <a:pt x="15851" y="4836"/>
                </a:lnTo>
                <a:lnTo>
                  <a:pt x="15729" y="4519"/>
                </a:lnTo>
                <a:lnTo>
                  <a:pt x="15582" y="4201"/>
                </a:lnTo>
                <a:lnTo>
                  <a:pt x="15412" y="3884"/>
                </a:lnTo>
                <a:lnTo>
                  <a:pt x="15241" y="3591"/>
                </a:lnTo>
                <a:lnTo>
                  <a:pt x="15045" y="3298"/>
                </a:lnTo>
                <a:lnTo>
                  <a:pt x="14825" y="3029"/>
                </a:lnTo>
                <a:lnTo>
                  <a:pt x="14606" y="2760"/>
                </a:lnTo>
                <a:lnTo>
                  <a:pt x="14361" y="2492"/>
                </a:lnTo>
                <a:lnTo>
                  <a:pt x="14117" y="2247"/>
                </a:lnTo>
                <a:lnTo>
                  <a:pt x="13848" y="2003"/>
                </a:lnTo>
                <a:lnTo>
                  <a:pt x="13555" y="1783"/>
                </a:lnTo>
                <a:lnTo>
                  <a:pt x="13262" y="1563"/>
                </a:lnTo>
                <a:lnTo>
                  <a:pt x="12969" y="1368"/>
                </a:lnTo>
                <a:lnTo>
                  <a:pt x="12652" y="1173"/>
                </a:lnTo>
                <a:lnTo>
                  <a:pt x="12310" y="977"/>
                </a:lnTo>
                <a:lnTo>
                  <a:pt x="11968" y="831"/>
                </a:lnTo>
                <a:lnTo>
                  <a:pt x="11626" y="660"/>
                </a:lnTo>
                <a:lnTo>
                  <a:pt x="11260" y="538"/>
                </a:lnTo>
                <a:lnTo>
                  <a:pt x="10893" y="416"/>
                </a:lnTo>
                <a:lnTo>
                  <a:pt x="10527" y="293"/>
                </a:lnTo>
                <a:lnTo>
                  <a:pt x="10136" y="196"/>
                </a:lnTo>
                <a:lnTo>
                  <a:pt x="9745" y="123"/>
                </a:lnTo>
                <a:lnTo>
                  <a:pt x="9355" y="74"/>
                </a:lnTo>
                <a:lnTo>
                  <a:pt x="8939" y="25"/>
                </a:lnTo>
                <a:lnTo>
                  <a:pt x="8524" y="0"/>
                </a:lnTo>
                <a:close/>
              </a:path>
            </a:pathLst>
          </a:custGeom>
          <a:solidFill>
            <a:srgbClr val="3292E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Shape 126"/>
          <p:cNvSpPr txBox="1"/>
          <p:nvPr/>
        </p:nvSpPr>
        <p:spPr>
          <a:xfrm>
            <a:off x="94000" y="1929581"/>
            <a:ext cx="1957200" cy="65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0">
                <a:solidFill>
                  <a:srgbClr val="FFFFFF"/>
                </a:solidFill>
                <a:latin typeface="Nixie One"/>
                <a:ea typeface="Nixie One"/>
                <a:cs typeface="Nixie One"/>
                <a:sym typeface="Nixie One"/>
              </a:rPr>
              <a:t>“</a:t>
            </a:r>
            <a:endParaRPr sz="12000">
              <a:solidFill>
                <a:srgbClr val="FFFFFF"/>
              </a:solidFill>
              <a:latin typeface="Nixie One"/>
              <a:ea typeface="Nixie One"/>
              <a:cs typeface="Nixie One"/>
              <a:sym typeface="Nixie One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/>
          <p:nvPr/>
        </p:nvSpPr>
        <p:spPr>
          <a:xfrm rot="10800000" flipH="1">
            <a:off x="7663675" y="3684808"/>
            <a:ext cx="1034700" cy="8958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30000" y="0"/>
                </a:moveTo>
                <a:lnTo>
                  <a:pt x="0" y="59994"/>
                </a:lnTo>
                <a:lnTo>
                  <a:pt x="30000" y="120000"/>
                </a:lnTo>
                <a:lnTo>
                  <a:pt x="90000" y="120000"/>
                </a:lnTo>
                <a:lnTo>
                  <a:pt x="120000" y="59994"/>
                </a:lnTo>
                <a:lnTo>
                  <a:pt x="90000" y="0"/>
                </a:lnTo>
                <a:lnTo>
                  <a:pt x="30000" y="0"/>
                </a:lnTo>
                <a:close/>
                <a:moveTo>
                  <a:pt x="38477" y="16950"/>
                </a:moveTo>
                <a:lnTo>
                  <a:pt x="81522" y="16950"/>
                </a:lnTo>
                <a:lnTo>
                  <a:pt x="103033" y="59994"/>
                </a:lnTo>
                <a:lnTo>
                  <a:pt x="81522" y="103038"/>
                </a:lnTo>
                <a:lnTo>
                  <a:pt x="38477" y="103038"/>
                </a:lnTo>
                <a:lnTo>
                  <a:pt x="16955" y="59994"/>
                </a:lnTo>
                <a:lnTo>
                  <a:pt x="38477" y="16950"/>
                </a:lnTo>
                <a:close/>
              </a:path>
            </a:pathLst>
          </a:custGeom>
          <a:gradFill>
            <a:gsLst>
              <a:gs pos="0">
                <a:srgbClr val="3393E2"/>
              </a:gs>
              <a:gs pos="100000">
                <a:srgbClr val="00E2C7"/>
              </a:gs>
            </a:gsLst>
            <a:lin ang="6983783" scaled="0"/>
          </a:gradFill>
          <a:ln>
            <a:noFill/>
          </a:ln>
        </p:spPr>
        <p:txBody>
          <a:bodyPr spcFirstLastPara="1" wrap="square"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Helvetica Neue"/>
              <a:buNone/>
            </a:pPr>
            <a:endParaRPr sz="3200" b="0" i="0" u="none" strike="noStrike" cap="non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29" name="Shape 129"/>
          <p:cNvSpPr/>
          <p:nvPr/>
        </p:nvSpPr>
        <p:spPr>
          <a:xfrm rot="5400000">
            <a:off x="499599" y="157100"/>
            <a:ext cx="1146000" cy="13233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60000" y="0"/>
                </a:moveTo>
                <a:lnTo>
                  <a:pt x="120000" y="30000"/>
                </a:lnTo>
                <a:lnTo>
                  <a:pt x="120000" y="90000"/>
                </a:lnTo>
                <a:lnTo>
                  <a:pt x="60000" y="120000"/>
                </a:lnTo>
                <a:lnTo>
                  <a:pt x="0" y="90000"/>
                </a:lnTo>
                <a:lnTo>
                  <a:pt x="0" y="30000"/>
                </a:lnTo>
                <a:close/>
              </a:path>
            </a:pathLst>
          </a:custGeom>
          <a:gradFill>
            <a:gsLst>
              <a:gs pos="0">
                <a:srgbClr val="3393E2"/>
              </a:gs>
              <a:gs pos="100000">
                <a:srgbClr val="00E2C7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Helvetica Neue"/>
              <a:buNone/>
            </a:pPr>
            <a:endParaRPr sz="3200" b="0" i="0" u="none" strike="noStrike" cap="non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30" name="Shape 130"/>
          <p:cNvSpPr txBox="1">
            <a:spLocks noGrp="1"/>
          </p:cNvSpPr>
          <p:nvPr>
            <p:ph type="title"/>
          </p:nvPr>
        </p:nvSpPr>
        <p:spPr>
          <a:xfrm>
            <a:off x="1732700" y="1735600"/>
            <a:ext cx="4944300" cy="6453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>
            <a:endParaRPr/>
          </a:p>
        </p:txBody>
      </p:sp>
      <p:sp>
        <p:nvSpPr>
          <p:cNvPr id="131" name="Shape 131"/>
          <p:cNvSpPr txBox="1">
            <a:spLocks noGrp="1"/>
          </p:cNvSpPr>
          <p:nvPr>
            <p:ph type="body" idx="1"/>
          </p:nvPr>
        </p:nvSpPr>
        <p:spPr>
          <a:xfrm>
            <a:off x="1732700" y="2255125"/>
            <a:ext cx="4944300" cy="16599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600"/>
              </a:spcBef>
              <a:spcAft>
                <a:spcPts val="0"/>
              </a:spcAft>
              <a:buSzPts val="1400"/>
              <a:buFont typeface="Muli"/>
              <a:buChar char="◇"/>
              <a:defRPr>
                <a:latin typeface="Muli"/>
                <a:ea typeface="Muli"/>
                <a:cs typeface="Muli"/>
                <a:sym typeface="Muli"/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Font typeface="Muli"/>
              <a:buChar char="￭"/>
              <a:defRPr>
                <a:latin typeface="Muli"/>
                <a:ea typeface="Muli"/>
                <a:cs typeface="Muli"/>
                <a:sym typeface="Muli"/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Font typeface="Muli"/>
              <a:buChar char="￮"/>
              <a:defRPr>
                <a:latin typeface="Muli"/>
                <a:ea typeface="Muli"/>
                <a:cs typeface="Muli"/>
                <a:sym typeface="Muli"/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Font typeface="Muli"/>
              <a:buChar char="●"/>
              <a:defRPr>
                <a:latin typeface="Muli"/>
                <a:ea typeface="Muli"/>
                <a:cs typeface="Muli"/>
                <a:sym typeface="Muli"/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Font typeface="Muli"/>
              <a:buChar char="○"/>
              <a:defRPr>
                <a:latin typeface="Muli"/>
                <a:ea typeface="Muli"/>
                <a:cs typeface="Muli"/>
                <a:sym typeface="Muli"/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Font typeface="Muli"/>
              <a:buChar char="■"/>
              <a:defRPr>
                <a:latin typeface="Muli"/>
                <a:ea typeface="Muli"/>
                <a:cs typeface="Muli"/>
                <a:sym typeface="Muli"/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Font typeface="Muli"/>
              <a:buChar char="●"/>
              <a:defRPr>
                <a:latin typeface="Muli"/>
                <a:ea typeface="Muli"/>
                <a:cs typeface="Muli"/>
                <a:sym typeface="Muli"/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Font typeface="Muli"/>
              <a:buChar char="○"/>
              <a:defRPr>
                <a:latin typeface="Muli"/>
                <a:ea typeface="Muli"/>
                <a:cs typeface="Muli"/>
                <a:sym typeface="Muli"/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Font typeface="Muli"/>
              <a:buChar char="■"/>
              <a:defRPr>
                <a:latin typeface="Muli"/>
                <a:ea typeface="Muli"/>
                <a:cs typeface="Muli"/>
                <a:sym typeface="Muli"/>
              </a:defRPr>
            </a:lvl9pPr>
          </a:lstStyle>
          <a:p>
            <a:endParaRPr/>
          </a:p>
        </p:txBody>
      </p:sp>
      <p:sp>
        <p:nvSpPr>
          <p:cNvPr id="132" name="Shape 132"/>
          <p:cNvSpPr/>
          <p:nvPr/>
        </p:nvSpPr>
        <p:spPr>
          <a:xfrm rot="10800000" flipH="1">
            <a:off x="-123826" y="1058975"/>
            <a:ext cx="819900" cy="710100"/>
          </a:xfrm>
          <a:prstGeom prst="hexagon">
            <a:avLst>
              <a:gd name="adj" fmla="val 28678"/>
              <a:gd name="vf" fmla="val 115470"/>
            </a:avLst>
          </a:prstGeom>
          <a:noFill/>
          <a:ln w="9525" cap="flat" cmpd="sng">
            <a:solidFill>
              <a:srgbClr val="19BBD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Shape 133"/>
          <p:cNvSpPr/>
          <p:nvPr/>
        </p:nvSpPr>
        <p:spPr>
          <a:xfrm rot="10800000" flipH="1">
            <a:off x="638175" y="1440100"/>
            <a:ext cx="428700" cy="371100"/>
          </a:xfrm>
          <a:prstGeom prst="hexagon">
            <a:avLst>
              <a:gd name="adj" fmla="val 28678"/>
              <a:gd name="vf" fmla="val 115470"/>
            </a:avLst>
          </a:prstGeom>
          <a:solidFill>
            <a:srgbClr val="18476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Shape 134"/>
          <p:cNvSpPr/>
          <p:nvPr/>
        </p:nvSpPr>
        <p:spPr>
          <a:xfrm rot="10800000" flipH="1">
            <a:off x="1495424" y="-131650"/>
            <a:ext cx="819900" cy="710100"/>
          </a:xfrm>
          <a:prstGeom prst="hexagon">
            <a:avLst>
              <a:gd name="adj" fmla="val 28678"/>
              <a:gd name="vf" fmla="val 115470"/>
            </a:avLst>
          </a:prstGeom>
          <a:noFill/>
          <a:ln w="76200" cap="flat" cmpd="sng">
            <a:solidFill>
              <a:srgbClr val="184769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Shape 135"/>
          <p:cNvSpPr/>
          <p:nvPr/>
        </p:nvSpPr>
        <p:spPr>
          <a:xfrm rot="10800000" flipH="1">
            <a:off x="327800" y="88925"/>
            <a:ext cx="358800" cy="310500"/>
          </a:xfrm>
          <a:prstGeom prst="hexagon">
            <a:avLst>
              <a:gd name="adj" fmla="val 28678"/>
              <a:gd name="vf" fmla="val 115470"/>
            </a:avLst>
          </a:prstGeom>
          <a:solidFill>
            <a:srgbClr val="00E1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Shape 136"/>
          <p:cNvSpPr/>
          <p:nvPr/>
        </p:nvSpPr>
        <p:spPr>
          <a:xfrm rot="10800000" flipH="1">
            <a:off x="8486774" y="4230775"/>
            <a:ext cx="819900" cy="710100"/>
          </a:xfrm>
          <a:prstGeom prst="hexagon">
            <a:avLst>
              <a:gd name="adj" fmla="val 28678"/>
              <a:gd name="vf" fmla="val 115470"/>
            </a:avLst>
          </a:prstGeom>
          <a:noFill/>
          <a:ln w="9525" cap="flat" cmpd="sng">
            <a:solidFill>
              <a:srgbClr val="18476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Shape 137"/>
          <p:cNvSpPr/>
          <p:nvPr/>
        </p:nvSpPr>
        <p:spPr>
          <a:xfrm rot="10800000" flipH="1">
            <a:off x="8124824" y="4615700"/>
            <a:ext cx="428700" cy="371100"/>
          </a:xfrm>
          <a:prstGeom prst="hexagon">
            <a:avLst>
              <a:gd name="adj" fmla="val 28678"/>
              <a:gd name="vf" fmla="val 115470"/>
            </a:avLst>
          </a:prstGeom>
          <a:solidFill>
            <a:srgbClr val="3292E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Shape 138"/>
          <p:cNvSpPr/>
          <p:nvPr/>
        </p:nvSpPr>
        <p:spPr>
          <a:xfrm rot="10800000" flipH="1">
            <a:off x="7821348" y="2935400"/>
            <a:ext cx="819900" cy="709800"/>
          </a:xfrm>
          <a:prstGeom prst="hexagon">
            <a:avLst>
              <a:gd name="adj" fmla="val 28678"/>
              <a:gd name="vf" fmla="val 115470"/>
            </a:avLst>
          </a:prstGeom>
          <a:solidFill>
            <a:srgbClr val="18476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Shape 139"/>
          <p:cNvSpPr/>
          <p:nvPr/>
        </p:nvSpPr>
        <p:spPr>
          <a:xfrm rot="10800000" flipH="1">
            <a:off x="8486775" y="3512175"/>
            <a:ext cx="358800" cy="310500"/>
          </a:xfrm>
          <a:prstGeom prst="hexagon">
            <a:avLst>
              <a:gd name="adj" fmla="val 28678"/>
              <a:gd name="vf" fmla="val 115470"/>
            </a:avLst>
          </a:prstGeom>
          <a:noFill/>
          <a:ln w="19050" cap="flat" cmpd="sng">
            <a:solidFill>
              <a:srgbClr val="00E1C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0" name="Shape 140"/>
          <p:cNvGrpSpPr/>
          <p:nvPr/>
        </p:nvGrpSpPr>
        <p:grpSpPr>
          <a:xfrm>
            <a:off x="1729784" y="61068"/>
            <a:ext cx="351204" cy="324661"/>
            <a:chOff x="5975075" y="2327500"/>
            <a:chExt cx="420100" cy="388350"/>
          </a:xfrm>
        </p:grpSpPr>
        <p:sp>
          <p:nvSpPr>
            <p:cNvPr id="141" name="Shape 141"/>
            <p:cNvSpPr/>
            <p:nvPr/>
          </p:nvSpPr>
          <p:spPr>
            <a:xfrm>
              <a:off x="5975075" y="2474650"/>
              <a:ext cx="98325" cy="220450"/>
            </a:xfrm>
            <a:custGeom>
              <a:avLst/>
              <a:gdLst/>
              <a:ahLst/>
              <a:cxnLst/>
              <a:rect l="0" t="0" r="0" b="0"/>
              <a:pathLst>
                <a:path w="3933" h="8818" extrusionOk="0">
                  <a:moveTo>
                    <a:pt x="2418" y="1002"/>
                  </a:moveTo>
                  <a:lnTo>
                    <a:pt x="2565" y="1027"/>
                  </a:lnTo>
                  <a:lnTo>
                    <a:pt x="2687" y="1075"/>
                  </a:lnTo>
                  <a:lnTo>
                    <a:pt x="2809" y="1124"/>
                  </a:lnTo>
                  <a:lnTo>
                    <a:pt x="2907" y="1222"/>
                  </a:lnTo>
                  <a:lnTo>
                    <a:pt x="3005" y="1320"/>
                  </a:lnTo>
                  <a:lnTo>
                    <a:pt x="3078" y="1442"/>
                  </a:lnTo>
                  <a:lnTo>
                    <a:pt x="3102" y="1564"/>
                  </a:lnTo>
                  <a:lnTo>
                    <a:pt x="3127" y="1710"/>
                  </a:lnTo>
                  <a:lnTo>
                    <a:pt x="3102" y="1857"/>
                  </a:lnTo>
                  <a:lnTo>
                    <a:pt x="3078" y="1979"/>
                  </a:lnTo>
                  <a:lnTo>
                    <a:pt x="3005" y="2101"/>
                  </a:lnTo>
                  <a:lnTo>
                    <a:pt x="2907" y="2223"/>
                  </a:lnTo>
                  <a:lnTo>
                    <a:pt x="2809" y="2297"/>
                  </a:lnTo>
                  <a:lnTo>
                    <a:pt x="2687" y="2370"/>
                  </a:lnTo>
                  <a:lnTo>
                    <a:pt x="2565" y="2394"/>
                  </a:lnTo>
                  <a:lnTo>
                    <a:pt x="2418" y="2419"/>
                  </a:lnTo>
                  <a:lnTo>
                    <a:pt x="2272" y="2394"/>
                  </a:lnTo>
                  <a:lnTo>
                    <a:pt x="2150" y="2370"/>
                  </a:lnTo>
                  <a:lnTo>
                    <a:pt x="2028" y="2297"/>
                  </a:lnTo>
                  <a:lnTo>
                    <a:pt x="1930" y="2223"/>
                  </a:lnTo>
                  <a:lnTo>
                    <a:pt x="1832" y="2101"/>
                  </a:lnTo>
                  <a:lnTo>
                    <a:pt x="1759" y="1979"/>
                  </a:lnTo>
                  <a:lnTo>
                    <a:pt x="1735" y="1857"/>
                  </a:lnTo>
                  <a:lnTo>
                    <a:pt x="1710" y="1710"/>
                  </a:lnTo>
                  <a:lnTo>
                    <a:pt x="1735" y="1564"/>
                  </a:lnTo>
                  <a:lnTo>
                    <a:pt x="1759" y="1442"/>
                  </a:lnTo>
                  <a:lnTo>
                    <a:pt x="1832" y="1320"/>
                  </a:lnTo>
                  <a:lnTo>
                    <a:pt x="1930" y="1222"/>
                  </a:lnTo>
                  <a:lnTo>
                    <a:pt x="2028" y="1124"/>
                  </a:lnTo>
                  <a:lnTo>
                    <a:pt x="2150" y="1075"/>
                  </a:lnTo>
                  <a:lnTo>
                    <a:pt x="2272" y="1027"/>
                  </a:lnTo>
                  <a:lnTo>
                    <a:pt x="2418" y="1002"/>
                  </a:lnTo>
                  <a:close/>
                  <a:moveTo>
                    <a:pt x="1" y="1"/>
                  </a:moveTo>
                  <a:lnTo>
                    <a:pt x="1" y="8817"/>
                  </a:lnTo>
                  <a:lnTo>
                    <a:pt x="3933" y="8817"/>
                  </a:lnTo>
                  <a:lnTo>
                    <a:pt x="3933" y="1"/>
                  </a:lnTo>
                  <a:close/>
                </a:path>
              </a:pathLst>
            </a:custGeom>
            <a:solidFill>
              <a:srgbClr val="1847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Shape 142"/>
            <p:cNvSpPr/>
            <p:nvPr/>
          </p:nvSpPr>
          <p:spPr>
            <a:xfrm>
              <a:off x="6088025" y="2327500"/>
              <a:ext cx="307150" cy="388350"/>
            </a:xfrm>
            <a:custGeom>
              <a:avLst/>
              <a:gdLst/>
              <a:ahLst/>
              <a:cxnLst/>
              <a:rect l="0" t="0" r="0" b="0"/>
              <a:pathLst>
                <a:path w="12286" h="15534" extrusionOk="0">
                  <a:moveTo>
                    <a:pt x="6326" y="1"/>
                  </a:moveTo>
                  <a:lnTo>
                    <a:pt x="5960" y="25"/>
                  </a:lnTo>
                  <a:lnTo>
                    <a:pt x="5716" y="74"/>
                  </a:lnTo>
                  <a:lnTo>
                    <a:pt x="5520" y="147"/>
                  </a:lnTo>
                  <a:lnTo>
                    <a:pt x="5374" y="221"/>
                  </a:lnTo>
                  <a:lnTo>
                    <a:pt x="4983" y="1466"/>
                  </a:lnTo>
                  <a:lnTo>
                    <a:pt x="4788" y="2028"/>
                  </a:lnTo>
                  <a:lnTo>
                    <a:pt x="4592" y="2541"/>
                  </a:lnTo>
                  <a:lnTo>
                    <a:pt x="4397" y="3005"/>
                  </a:lnTo>
                  <a:lnTo>
                    <a:pt x="4202" y="3396"/>
                  </a:lnTo>
                  <a:lnTo>
                    <a:pt x="4031" y="3689"/>
                  </a:lnTo>
                  <a:lnTo>
                    <a:pt x="3884" y="3933"/>
                  </a:lnTo>
                  <a:lnTo>
                    <a:pt x="3664" y="4153"/>
                  </a:lnTo>
                  <a:lnTo>
                    <a:pt x="3322" y="4495"/>
                  </a:lnTo>
                  <a:lnTo>
                    <a:pt x="2516" y="5252"/>
                  </a:lnTo>
                  <a:lnTo>
                    <a:pt x="1442" y="6229"/>
                  </a:lnTo>
                  <a:lnTo>
                    <a:pt x="1" y="6229"/>
                  </a:lnTo>
                  <a:lnTo>
                    <a:pt x="1" y="13433"/>
                  </a:lnTo>
                  <a:lnTo>
                    <a:pt x="1515" y="13433"/>
                  </a:lnTo>
                  <a:lnTo>
                    <a:pt x="2004" y="13678"/>
                  </a:lnTo>
                  <a:lnTo>
                    <a:pt x="2687" y="13971"/>
                  </a:lnTo>
                  <a:lnTo>
                    <a:pt x="3567" y="14313"/>
                  </a:lnTo>
                  <a:lnTo>
                    <a:pt x="4544" y="14679"/>
                  </a:lnTo>
                  <a:lnTo>
                    <a:pt x="5594" y="14997"/>
                  </a:lnTo>
                  <a:lnTo>
                    <a:pt x="6131" y="15143"/>
                  </a:lnTo>
                  <a:lnTo>
                    <a:pt x="6668" y="15265"/>
                  </a:lnTo>
                  <a:lnTo>
                    <a:pt x="7181" y="15387"/>
                  </a:lnTo>
                  <a:lnTo>
                    <a:pt x="7694" y="15461"/>
                  </a:lnTo>
                  <a:lnTo>
                    <a:pt x="8158" y="15509"/>
                  </a:lnTo>
                  <a:lnTo>
                    <a:pt x="8622" y="15534"/>
                  </a:lnTo>
                  <a:lnTo>
                    <a:pt x="9404" y="15534"/>
                  </a:lnTo>
                  <a:lnTo>
                    <a:pt x="9819" y="15509"/>
                  </a:lnTo>
                  <a:lnTo>
                    <a:pt x="10210" y="15461"/>
                  </a:lnTo>
                  <a:lnTo>
                    <a:pt x="10552" y="15363"/>
                  </a:lnTo>
                  <a:lnTo>
                    <a:pt x="10723" y="15314"/>
                  </a:lnTo>
                  <a:lnTo>
                    <a:pt x="10845" y="15265"/>
                  </a:lnTo>
                  <a:lnTo>
                    <a:pt x="10967" y="15192"/>
                  </a:lnTo>
                  <a:lnTo>
                    <a:pt x="11064" y="15094"/>
                  </a:lnTo>
                  <a:lnTo>
                    <a:pt x="11113" y="14997"/>
                  </a:lnTo>
                  <a:lnTo>
                    <a:pt x="11162" y="14874"/>
                  </a:lnTo>
                  <a:lnTo>
                    <a:pt x="11235" y="14166"/>
                  </a:lnTo>
                  <a:lnTo>
                    <a:pt x="11211" y="13995"/>
                  </a:lnTo>
                  <a:lnTo>
                    <a:pt x="11162" y="13849"/>
                  </a:lnTo>
                  <a:lnTo>
                    <a:pt x="11064" y="13702"/>
                  </a:lnTo>
                  <a:lnTo>
                    <a:pt x="10918" y="13580"/>
                  </a:lnTo>
                  <a:lnTo>
                    <a:pt x="11040" y="13556"/>
                  </a:lnTo>
                  <a:lnTo>
                    <a:pt x="11162" y="13507"/>
                  </a:lnTo>
                  <a:lnTo>
                    <a:pt x="11284" y="13458"/>
                  </a:lnTo>
                  <a:lnTo>
                    <a:pt x="11382" y="13360"/>
                  </a:lnTo>
                  <a:lnTo>
                    <a:pt x="11455" y="13263"/>
                  </a:lnTo>
                  <a:lnTo>
                    <a:pt x="11528" y="13140"/>
                  </a:lnTo>
                  <a:lnTo>
                    <a:pt x="11577" y="12994"/>
                  </a:lnTo>
                  <a:lnTo>
                    <a:pt x="11602" y="12872"/>
                  </a:lnTo>
                  <a:lnTo>
                    <a:pt x="11675" y="11993"/>
                  </a:lnTo>
                  <a:lnTo>
                    <a:pt x="11675" y="11870"/>
                  </a:lnTo>
                  <a:lnTo>
                    <a:pt x="11675" y="11773"/>
                  </a:lnTo>
                  <a:lnTo>
                    <a:pt x="11651" y="11651"/>
                  </a:lnTo>
                  <a:lnTo>
                    <a:pt x="11602" y="11553"/>
                  </a:lnTo>
                  <a:lnTo>
                    <a:pt x="11480" y="11382"/>
                  </a:lnTo>
                  <a:lnTo>
                    <a:pt x="11406" y="11309"/>
                  </a:lnTo>
                  <a:lnTo>
                    <a:pt x="11333" y="11235"/>
                  </a:lnTo>
                  <a:lnTo>
                    <a:pt x="11455" y="11211"/>
                  </a:lnTo>
                  <a:lnTo>
                    <a:pt x="11553" y="11162"/>
                  </a:lnTo>
                  <a:lnTo>
                    <a:pt x="11651" y="11089"/>
                  </a:lnTo>
                  <a:lnTo>
                    <a:pt x="11748" y="10991"/>
                  </a:lnTo>
                  <a:lnTo>
                    <a:pt x="11822" y="10893"/>
                  </a:lnTo>
                  <a:lnTo>
                    <a:pt x="11870" y="10796"/>
                  </a:lnTo>
                  <a:lnTo>
                    <a:pt x="11919" y="10674"/>
                  </a:lnTo>
                  <a:lnTo>
                    <a:pt x="11944" y="10527"/>
                  </a:lnTo>
                  <a:lnTo>
                    <a:pt x="12017" y="9672"/>
                  </a:lnTo>
                  <a:lnTo>
                    <a:pt x="12017" y="9550"/>
                  </a:lnTo>
                  <a:lnTo>
                    <a:pt x="12017" y="9428"/>
                  </a:lnTo>
                  <a:lnTo>
                    <a:pt x="11993" y="9306"/>
                  </a:lnTo>
                  <a:lnTo>
                    <a:pt x="11944" y="9208"/>
                  </a:lnTo>
                  <a:lnTo>
                    <a:pt x="11895" y="9111"/>
                  </a:lnTo>
                  <a:lnTo>
                    <a:pt x="11822" y="9037"/>
                  </a:lnTo>
                  <a:lnTo>
                    <a:pt x="11748" y="8964"/>
                  </a:lnTo>
                  <a:lnTo>
                    <a:pt x="11651" y="8891"/>
                  </a:lnTo>
                  <a:lnTo>
                    <a:pt x="11748" y="8866"/>
                  </a:lnTo>
                  <a:lnTo>
                    <a:pt x="11846" y="8793"/>
                  </a:lnTo>
                  <a:lnTo>
                    <a:pt x="11944" y="8720"/>
                  </a:lnTo>
                  <a:lnTo>
                    <a:pt x="12017" y="8647"/>
                  </a:lnTo>
                  <a:lnTo>
                    <a:pt x="12090" y="8549"/>
                  </a:lnTo>
                  <a:lnTo>
                    <a:pt x="12139" y="8451"/>
                  </a:lnTo>
                  <a:lnTo>
                    <a:pt x="12163" y="8329"/>
                  </a:lnTo>
                  <a:lnTo>
                    <a:pt x="12188" y="8207"/>
                  </a:lnTo>
                  <a:lnTo>
                    <a:pt x="12286" y="7328"/>
                  </a:lnTo>
                  <a:lnTo>
                    <a:pt x="12261" y="7206"/>
                  </a:lnTo>
                  <a:lnTo>
                    <a:pt x="12237" y="7083"/>
                  </a:lnTo>
                  <a:lnTo>
                    <a:pt x="12188" y="6986"/>
                  </a:lnTo>
                  <a:lnTo>
                    <a:pt x="12139" y="6888"/>
                  </a:lnTo>
                  <a:lnTo>
                    <a:pt x="12066" y="6790"/>
                  </a:lnTo>
                  <a:lnTo>
                    <a:pt x="11968" y="6717"/>
                  </a:lnTo>
                  <a:lnTo>
                    <a:pt x="11748" y="6571"/>
                  </a:lnTo>
                  <a:lnTo>
                    <a:pt x="11504" y="6448"/>
                  </a:lnTo>
                  <a:lnTo>
                    <a:pt x="11211" y="6351"/>
                  </a:lnTo>
                  <a:lnTo>
                    <a:pt x="10893" y="6278"/>
                  </a:lnTo>
                  <a:lnTo>
                    <a:pt x="10576" y="6229"/>
                  </a:lnTo>
                  <a:lnTo>
                    <a:pt x="9892" y="6131"/>
                  </a:lnTo>
                  <a:lnTo>
                    <a:pt x="8842" y="6033"/>
                  </a:lnTo>
                  <a:lnTo>
                    <a:pt x="7596" y="5960"/>
                  </a:lnTo>
                  <a:lnTo>
                    <a:pt x="6326" y="5887"/>
                  </a:lnTo>
                  <a:lnTo>
                    <a:pt x="6497" y="5594"/>
                  </a:lnTo>
                  <a:lnTo>
                    <a:pt x="6644" y="5252"/>
                  </a:lnTo>
                  <a:lnTo>
                    <a:pt x="6790" y="4885"/>
                  </a:lnTo>
                  <a:lnTo>
                    <a:pt x="6888" y="4495"/>
                  </a:lnTo>
                  <a:lnTo>
                    <a:pt x="6986" y="4104"/>
                  </a:lnTo>
                  <a:lnTo>
                    <a:pt x="7083" y="3689"/>
                  </a:lnTo>
                  <a:lnTo>
                    <a:pt x="7181" y="2883"/>
                  </a:lnTo>
                  <a:lnTo>
                    <a:pt x="7254" y="2150"/>
                  </a:lnTo>
                  <a:lnTo>
                    <a:pt x="7303" y="1539"/>
                  </a:lnTo>
                  <a:lnTo>
                    <a:pt x="7303" y="978"/>
                  </a:lnTo>
                  <a:lnTo>
                    <a:pt x="7303" y="807"/>
                  </a:lnTo>
                  <a:lnTo>
                    <a:pt x="7230" y="611"/>
                  </a:lnTo>
                  <a:lnTo>
                    <a:pt x="7157" y="465"/>
                  </a:lnTo>
                  <a:lnTo>
                    <a:pt x="7035" y="318"/>
                  </a:lnTo>
                  <a:lnTo>
                    <a:pt x="6888" y="172"/>
                  </a:lnTo>
                  <a:lnTo>
                    <a:pt x="6717" y="98"/>
                  </a:lnTo>
                  <a:lnTo>
                    <a:pt x="6522" y="25"/>
                  </a:lnTo>
                  <a:lnTo>
                    <a:pt x="6326" y="1"/>
                  </a:lnTo>
                  <a:close/>
                </a:path>
              </a:pathLst>
            </a:custGeom>
            <a:solidFill>
              <a:srgbClr val="1847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3" name="Shape 143"/>
          <p:cNvSpPr/>
          <p:nvPr/>
        </p:nvSpPr>
        <p:spPr>
          <a:xfrm>
            <a:off x="203100" y="1270177"/>
            <a:ext cx="166061" cy="287704"/>
          </a:xfrm>
          <a:custGeom>
            <a:avLst/>
            <a:gdLst/>
            <a:ahLst/>
            <a:cxnLst/>
            <a:rect l="0" t="0" r="0" b="0"/>
            <a:pathLst>
              <a:path w="11870" h="20565" extrusionOk="0">
                <a:moveTo>
                  <a:pt x="6301" y="977"/>
                </a:moveTo>
                <a:lnTo>
                  <a:pt x="6423" y="1002"/>
                </a:lnTo>
                <a:lnTo>
                  <a:pt x="6497" y="1075"/>
                </a:lnTo>
                <a:lnTo>
                  <a:pt x="6570" y="1148"/>
                </a:lnTo>
                <a:lnTo>
                  <a:pt x="6594" y="1270"/>
                </a:lnTo>
                <a:lnTo>
                  <a:pt x="6570" y="1368"/>
                </a:lnTo>
                <a:lnTo>
                  <a:pt x="6497" y="1466"/>
                </a:lnTo>
                <a:lnTo>
                  <a:pt x="6423" y="1515"/>
                </a:lnTo>
                <a:lnTo>
                  <a:pt x="6301" y="1539"/>
                </a:lnTo>
                <a:lnTo>
                  <a:pt x="5569" y="1539"/>
                </a:lnTo>
                <a:lnTo>
                  <a:pt x="5446" y="1515"/>
                </a:lnTo>
                <a:lnTo>
                  <a:pt x="5373" y="1466"/>
                </a:lnTo>
                <a:lnTo>
                  <a:pt x="5300" y="1368"/>
                </a:lnTo>
                <a:lnTo>
                  <a:pt x="5276" y="1270"/>
                </a:lnTo>
                <a:lnTo>
                  <a:pt x="5300" y="1148"/>
                </a:lnTo>
                <a:lnTo>
                  <a:pt x="5373" y="1075"/>
                </a:lnTo>
                <a:lnTo>
                  <a:pt x="5446" y="1002"/>
                </a:lnTo>
                <a:lnTo>
                  <a:pt x="5569" y="977"/>
                </a:lnTo>
                <a:close/>
                <a:moveTo>
                  <a:pt x="10575" y="2565"/>
                </a:moveTo>
                <a:lnTo>
                  <a:pt x="10575" y="16706"/>
                </a:lnTo>
                <a:lnTo>
                  <a:pt x="1295" y="16706"/>
                </a:lnTo>
                <a:lnTo>
                  <a:pt x="1295" y="2565"/>
                </a:lnTo>
                <a:close/>
                <a:moveTo>
                  <a:pt x="5935" y="17780"/>
                </a:moveTo>
                <a:lnTo>
                  <a:pt x="6106" y="17805"/>
                </a:lnTo>
                <a:lnTo>
                  <a:pt x="6277" y="17854"/>
                </a:lnTo>
                <a:lnTo>
                  <a:pt x="6423" y="17927"/>
                </a:lnTo>
                <a:lnTo>
                  <a:pt x="6545" y="18025"/>
                </a:lnTo>
                <a:lnTo>
                  <a:pt x="6643" y="18147"/>
                </a:lnTo>
                <a:lnTo>
                  <a:pt x="6716" y="18293"/>
                </a:lnTo>
                <a:lnTo>
                  <a:pt x="6765" y="18464"/>
                </a:lnTo>
                <a:lnTo>
                  <a:pt x="6790" y="18635"/>
                </a:lnTo>
                <a:lnTo>
                  <a:pt x="6765" y="18806"/>
                </a:lnTo>
                <a:lnTo>
                  <a:pt x="6716" y="18977"/>
                </a:lnTo>
                <a:lnTo>
                  <a:pt x="6643" y="19124"/>
                </a:lnTo>
                <a:lnTo>
                  <a:pt x="6545" y="19246"/>
                </a:lnTo>
                <a:lnTo>
                  <a:pt x="6423" y="19343"/>
                </a:lnTo>
                <a:lnTo>
                  <a:pt x="6277" y="19417"/>
                </a:lnTo>
                <a:lnTo>
                  <a:pt x="6106" y="19465"/>
                </a:lnTo>
                <a:lnTo>
                  <a:pt x="5935" y="19490"/>
                </a:lnTo>
                <a:lnTo>
                  <a:pt x="5764" y="19465"/>
                </a:lnTo>
                <a:lnTo>
                  <a:pt x="5593" y="19417"/>
                </a:lnTo>
                <a:lnTo>
                  <a:pt x="5446" y="19343"/>
                </a:lnTo>
                <a:lnTo>
                  <a:pt x="5324" y="19246"/>
                </a:lnTo>
                <a:lnTo>
                  <a:pt x="5227" y="19124"/>
                </a:lnTo>
                <a:lnTo>
                  <a:pt x="5153" y="18977"/>
                </a:lnTo>
                <a:lnTo>
                  <a:pt x="5105" y="18806"/>
                </a:lnTo>
                <a:lnTo>
                  <a:pt x="5080" y="18635"/>
                </a:lnTo>
                <a:lnTo>
                  <a:pt x="5105" y="18464"/>
                </a:lnTo>
                <a:lnTo>
                  <a:pt x="5153" y="18293"/>
                </a:lnTo>
                <a:lnTo>
                  <a:pt x="5227" y="18147"/>
                </a:lnTo>
                <a:lnTo>
                  <a:pt x="5324" y="18025"/>
                </a:lnTo>
                <a:lnTo>
                  <a:pt x="5446" y="17927"/>
                </a:lnTo>
                <a:lnTo>
                  <a:pt x="5593" y="17854"/>
                </a:lnTo>
                <a:lnTo>
                  <a:pt x="5764" y="17805"/>
                </a:lnTo>
                <a:lnTo>
                  <a:pt x="5935" y="17780"/>
                </a:lnTo>
                <a:close/>
                <a:moveTo>
                  <a:pt x="1295" y="0"/>
                </a:moveTo>
                <a:lnTo>
                  <a:pt x="1026" y="25"/>
                </a:lnTo>
                <a:lnTo>
                  <a:pt x="782" y="98"/>
                </a:lnTo>
                <a:lnTo>
                  <a:pt x="562" y="220"/>
                </a:lnTo>
                <a:lnTo>
                  <a:pt x="366" y="367"/>
                </a:lnTo>
                <a:lnTo>
                  <a:pt x="220" y="562"/>
                </a:lnTo>
                <a:lnTo>
                  <a:pt x="98" y="782"/>
                </a:lnTo>
                <a:lnTo>
                  <a:pt x="25" y="1026"/>
                </a:lnTo>
                <a:lnTo>
                  <a:pt x="0" y="1295"/>
                </a:lnTo>
                <a:lnTo>
                  <a:pt x="0" y="19270"/>
                </a:lnTo>
                <a:lnTo>
                  <a:pt x="25" y="19539"/>
                </a:lnTo>
                <a:lnTo>
                  <a:pt x="98" y="19783"/>
                </a:lnTo>
                <a:lnTo>
                  <a:pt x="220" y="20003"/>
                </a:lnTo>
                <a:lnTo>
                  <a:pt x="366" y="20198"/>
                </a:lnTo>
                <a:lnTo>
                  <a:pt x="562" y="20345"/>
                </a:lnTo>
                <a:lnTo>
                  <a:pt x="782" y="20467"/>
                </a:lnTo>
                <a:lnTo>
                  <a:pt x="1026" y="20540"/>
                </a:lnTo>
                <a:lnTo>
                  <a:pt x="1295" y="20565"/>
                </a:lnTo>
                <a:lnTo>
                  <a:pt x="10575" y="20565"/>
                </a:lnTo>
                <a:lnTo>
                  <a:pt x="10844" y="20540"/>
                </a:lnTo>
                <a:lnTo>
                  <a:pt x="11088" y="20467"/>
                </a:lnTo>
                <a:lnTo>
                  <a:pt x="11308" y="20345"/>
                </a:lnTo>
                <a:lnTo>
                  <a:pt x="11503" y="20198"/>
                </a:lnTo>
                <a:lnTo>
                  <a:pt x="11650" y="20003"/>
                </a:lnTo>
                <a:lnTo>
                  <a:pt x="11772" y="19783"/>
                </a:lnTo>
                <a:lnTo>
                  <a:pt x="11845" y="19539"/>
                </a:lnTo>
                <a:lnTo>
                  <a:pt x="11870" y="19270"/>
                </a:lnTo>
                <a:lnTo>
                  <a:pt x="11870" y="1295"/>
                </a:lnTo>
                <a:lnTo>
                  <a:pt x="11845" y="1026"/>
                </a:lnTo>
                <a:lnTo>
                  <a:pt x="11772" y="782"/>
                </a:lnTo>
                <a:lnTo>
                  <a:pt x="11650" y="562"/>
                </a:lnTo>
                <a:lnTo>
                  <a:pt x="11503" y="367"/>
                </a:lnTo>
                <a:lnTo>
                  <a:pt x="11308" y="220"/>
                </a:lnTo>
                <a:lnTo>
                  <a:pt x="11088" y="98"/>
                </a:lnTo>
                <a:lnTo>
                  <a:pt x="10844" y="25"/>
                </a:lnTo>
                <a:lnTo>
                  <a:pt x="10575" y="0"/>
                </a:lnTo>
                <a:close/>
              </a:path>
            </a:pathLst>
          </a:custGeom>
          <a:solidFill>
            <a:srgbClr val="19BBD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" name="Shape 144"/>
          <p:cNvSpPr/>
          <p:nvPr/>
        </p:nvSpPr>
        <p:spPr>
          <a:xfrm>
            <a:off x="8772688" y="4461808"/>
            <a:ext cx="248073" cy="248058"/>
          </a:xfrm>
          <a:custGeom>
            <a:avLst/>
            <a:gdLst/>
            <a:ahLst/>
            <a:cxnLst/>
            <a:rect l="0" t="0" r="0" b="0"/>
            <a:pathLst>
              <a:path w="17000" h="16999" extrusionOk="0">
                <a:moveTo>
                  <a:pt x="8769" y="5740"/>
                </a:moveTo>
                <a:lnTo>
                  <a:pt x="9037" y="5788"/>
                </a:lnTo>
                <a:lnTo>
                  <a:pt x="9282" y="5862"/>
                </a:lnTo>
                <a:lnTo>
                  <a:pt x="9550" y="5935"/>
                </a:lnTo>
                <a:lnTo>
                  <a:pt x="9794" y="6057"/>
                </a:lnTo>
                <a:lnTo>
                  <a:pt x="10014" y="6204"/>
                </a:lnTo>
                <a:lnTo>
                  <a:pt x="10234" y="6350"/>
                </a:lnTo>
                <a:lnTo>
                  <a:pt x="10454" y="6546"/>
                </a:lnTo>
                <a:lnTo>
                  <a:pt x="10649" y="6765"/>
                </a:lnTo>
                <a:lnTo>
                  <a:pt x="10796" y="6985"/>
                </a:lnTo>
                <a:lnTo>
                  <a:pt x="10942" y="7205"/>
                </a:lnTo>
                <a:lnTo>
                  <a:pt x="11064" y="7449"/>
                </a:lnTo>
                <a:lnTo>
                  <a:pt x="11138" y="7718"/>
                </a:lnTo>
                <a:lnTo>
                  <a:pt x="11211" y="7962"/>
                </a:lnTo>
                <a:lnTo>
                  <a:pt x="11260" y="8231"/>
                </a:lnTo>
                <a:lnTo>
                  <a:pt x="11260" y="8499"/>
                </a:lnTo>
                <a:lnTo>
                  <a:pt x="11260" y="8768"/>
                </a:lnTo>
                <a:lnTo>
                  <a:pt x="11211" y="9037"/>
                </a:lnTo>
                <a:lnTo>
                  <a:pt x="11138" y="9281"/>
                </a:lnTo>
                <a:lnTo>
                  <a:pt x="11064" y="9550"/>
                </a:lnTo>
                <a:lnTo>
                  <a:pt x="10942" y="9794"/>
                </a:lnTo>
                <a:lnTo>
                  <a:pt x="10796" y="10014"/>
                </a:lnTo>
                <a:lnTo>
                  <a:pt x="10649" y="10233"/>
                </a:lnTo>
                <a:lnTo>
                  <a:pt x="10454" y="10453"/>
                </a:lnTo>
                <a:lnTo>
                  <a:pt x="10234" y="10649"/>
                </a:lnTo>
                <a:lnTo>
                  <a:pt x="10014" y="10795"/>
                </a:lnTo>
                <a:lnTo>
                  <a:pt x="9794" y="10942"/>
                </a:lnTo>
                <a:lnTo>
                  <a:pt x="9550" y="11064"/>
                </a:lnTo>
                <a:lnTo>
                  <a:pt x="9282" y="11137"/>
                </a:lnTo>
                <a:lnTo>
                  <a:pt x="9037" y="11210"/>
                </a:lnTo>
                <a:lnTo>
                  <a:pt x="8769" y="11259"/>
                </a:lnTo>
                <a:lnTo>
                  <a:pt x="8231" y="11259"/>
                </a:lnTo>
                <a:lnTo>
                  <a:pt x="7963" y="11210"/>
                </a:lnTo>
                <a:lnTo>
                  <a:pt x="7719" y="11137"/>
                </a:lnTo>
                <a:lnTo>
                  <a:pt x="7450" y="11064"/>
                </a:lnTo>
                <a:lnTo>
                  <a:pt x="7206" y="10942"/>
                </a:lnTo>
                <a:lnTo>
                  <a:pt x="6986" y="10795"/>
                </a:lnTo>
                <a:lnTo>
                  <a:pt x="6766" y="10649"/>
                </a:lnTo>
                <a:lnTo>
                  <a:pt x="6546" y="10453"/>
                </a:lnTo>
                <a:lnTo>
                  <a:pt x="6351" y="10233"/>
                </a:lnTo>
                <a:lnTo>
                  <a:pt x="6204" y="10014"/>
                </a:lnTo>
                <a:lnTo>
                  <a:pt x="6058" y="9794"/>
                </a:lnTo>
                <a:lnTo>
                  <a:pt x="5936" y="9550"/>
                </a:lnTo>
                <a:lnTo>
                  <a:pt x="5862" y="9281"/>
                </a:lnTo>
                <a:lnTo>
                  <a:pt x="5789" y="9037"/>
                </a:lnTo>
                <a:lnTo>
                  <a:pt x="5740" y="8768"/>
                </a:lnTo>
                <a:lnTo>
                  <a:pt x="5740" y="8499"/>
                </a:lnTo>
                <a:lnTo>
                  <a:pt x="5740" y="8231"/>
                </a:lnTo>
                <a:lnTo>
                  <a:pt x="5789" y="7962"/>
                </a:lnTo>
                <a:lnTo>
                  <a:pt x="5862" y="7718"/>
                </a:lnTo>
                <a:lnTo>
                  <a:pt x="5936" y="7449"/>
                </a:lnTo>
                <a:lnTo>
                  <a:pt x="6058" y="7205"/>
                </a:lnTo>
                <a:lnTo>
                  <a:pt x="6204" y="6985"/>
                </a:lnTo>
                <a:lnTo>
                  <a:pt x="6351" y="6765"/>
                </a:lnTo>
                <a:lnTo>
                  <a:pt x="6546" y="6546"/>
                </a:lnTo>
                <a:lnTo>
                  <a:pt x="6766" y="6350"/>
                </a:lnTo>
                <a:lnTo>
                  <a:pt x="6986" y="6204"/>
                </a:lnTo>
                <a:lnTo>
                  <a:pt x="7206" y="6057"/>
                </a:lnTo>
                <a:lnTo>
                  <a:pt x="7450" y="5935"/>
                </a:lnTo>
                <a:lnTo>
                  <a:pt x="7719" y="5862"/>
                </a:lnTo>
                <a:lnTo>
                  <a:pt x="7963" y="5788"/>
                </a:lnTo>
                <a:lnTo>
                  <a:pt x="8231" y="5740"/>
                </a:lnTo>
                <a:close/>
                <a:moveTo>
                  <a:pt x="7914" y="0"/>
                </a:moveTo>
                <a:lnTo>
                  <a:pt x="7743" y="25"/>
                </a:lnTo>
                <a:lnTo>
                  <a:pt x="7596" y="73"/>
                </a:lnTo>
                <a:lnTo>
                  <a:pt x="7474" y="147"/>
                </a:lnTo>
                <a:lnTo>
                  <a:pt x="7328" y="244"/>
                </a:lnTo>
                <a:lnTo>
                  <a:pt x="7230" y="342"/>
                </a:lnTo>
                <a:lnTo>
                  <a:pt x="7132" y="489"/>
                </a:lnTo>
                <a:lnTo>
                  <a:pt x="7084" y="635"/>
                </a:lnTo>
                <a:lnTo>
                  <a:pt x="7035" y="782"/>
                </a:lnTo>
                <a:lnTo>
                  <a:pt x="6839" y="2540"/>
                </a:lnTo>
                <a:lnTo>
                  <a:pt x="6497" y="2638"/>
                </a:lnTo>
                <a:lnTo>
                  <a:pt x="6131" y="2784"/>
                </a:lnTo>
                <a:lnTo>
                  <a:pt x="5789" y="2931"/>
                </a:lnTo>
                <a:lnTo>
                  <a:pt x="5447" y="3102"/>
                </a:lnTo>
                <a:lnTo>
                  <a:pt x="4079" y="2027"/>
                </a:lnTo>
                <a:lnTo>
                  <a:pt x="3933" y="1930"/>
                </a:lnTo>
                <a:lnTo>
                  <a:pt x="3786" y="1881"/>
                </a:lnTo>
                <a:lnTo>
                  <a:pt x="3640" y="1832"/>
                </a:lnTo>
                <a:lnTo>
                  <a:pt x="3493" y="1832"/>
                </a:lnTo>
                <a:lnTo>
                  <a:pt x="3322" y="1856"/>
                </a:lnTo>
                <a:lnTo>
                  <a:pt x="3176" y="1905"/>
                </a:lnTo>
                <a:lnTo>
                  <a:pt x="3029" y="1978"/>
                </a:lnTo>
                <a:lnTo>
                  <a:pt x="2907" y="2076"/>
                </a:lnTo>
                <a:lnTo>
                  <a:pt x="2077" y="2907"/>
                </a:lnTo>
                <a:lnTo>
                  <a:pt x="1979" y="3029"/>
                </a:lnTo>
                <a:lnTo>
                  <a:pt x="1906" y="3175"/>
                </a:lnTo>
                <a:lnTo>
                  <a:pt x="1857" y="3322"/>
                </a:lnTo>
                <a:lnTo>
                  <a:pt x="1833" y="3493"/>
                </a:lnTo>
                <a:lnTo>
                  <a:pt x="1833" y="3639"/>
                </a:lnTo>
                <a:lnTo>
                  <a:pt x="1881" y="3786"/>
                </a:lnTo>
                <a:lnTo>
                  <a:pt x="1930" y="3932"/>
                </a:lnTo>
                <a:lnTo>
                  <a:pt x="2028" y="4079"/>
                </a:lnTo>
                <a:lnTo>
                  <a:pt x="3103" y="5447"/>
                </a:lnTo>
                <a:lnTo>
                  <a:pt x="2932" y="5788"/>
                </a:lnTo>
                <a:lnTo>
                  <a:pt x="2785" y="6130"/>
                </a:lnTo>
                <a:lnTo>
                  <a:pt x="2639" y="6497"/>
                </a:lnTo>
                <a:lnTo>
                  <a:pt x="2541" y="6839"/>
                </a:lnTo>
                <a:lnTo>
                  <a:pt x="782" y="7034"/>
                </a:lnTo>
                <a:lnTo>
                  <a:pt x="636" y="7083"/>
                </a:lnTo>
                <a:lnTo>
                  <a:pt x="489" y="7132"/>
                </a:lnTo>
                <a:lnTo>
                  <a:pt x="343" y="7229"/>
                </a:lnTo>
                <a:lnTo>
                  <a:pt x="245" y="7327"/>
                </a:lnTo>
                <a:lnTo>
                  <a:pt x="147" y="7474"/>
                </a:lnTo>
                <a:lnTo>
                  <a:pt x="74" y="7596"/>
                </a:lnTo>
                <a:lnTo>
                  <a:pt x="25" y="7742"/>
                </a:lnTo>
                <a:lnTo>
                  <a:pt x="1" y="7913"/>
                </a:lnTo>
                <a:lnTo>
                  <a:pt x="1" y="9086"/>
                </a:lnTo>
                <a:lnTo>
                  <a:pt x="25" y="9257"/>
                </a:lnTo>
                <a:lnTo>
                  <a:pt x="74" y="9403"/>
                </a:lnTo>
                <a:lnTo>
                  <a:pt x="147" y="9525"/>
                </a:lnTo>
                <a:lnTo>
                  <a:pt x="245" y="9672"/>
                </a:lnTo>
                <a:lnTo>
                  <a:pt x="343" y="9769"/>
                </a:lnTo>
                <a:lnTo>
                  <a:pt x="489" y="9867"/>
                </a:lnTo>
                <a:lnTo>
                  <a:pt x="636" y="9916"/>
                </a:lnTo>
                <a:lnTo>
                  <a:pt x="782" y="9965"/>
                </a:lnTo>
                <a:lnTo>
                  <a:pt x="2541" y="10160"/>
                </a:lnTo>
                <a:lnTo>
                  <a:pt x="2639" y="10502"/>
                </a:lnTo>
                <a:lnTo>
                  <a:pt x="2785" y="10868"/>
                </a:lnTo>
                <a:lnTo>
                  <a:pt x="2932" y="11210"/>
                </a:lnTo>
                <a:lnTo>
                  <a:pt x="3103" y="11552"/>
                </a:lnTo>
                <a:lnTo>
                  <a:pt x="2028" y="12920"/>
                </a:lnTo>
                <a:lnTo>
                  <a:pt x="1930" y="13067"/>
                </a:lnTo>
                <a:lnTo>
                  <a:pt x="1881" y="13213"/>
                </a:lnTo>
                <a:lnTo>
                  <a:pt x="1833" y="13360"/>
                </a:lnTo>
                <a:lnTo>
                  <a:pt x="1833" y="13506"/>
                </a:lnTo>
                <a:lnTo>
                  <a:pt x="1857" y="13677"/>
                </a:lnTo>
                <a:lnTo>
                  <a:pt x="1906" y="13824"/>
                </a:lnTo>
                <a:lnTo>
                  <a:pt x="1979" y="13970"/>
                </a:lnTo>
                <a:lnTo>
                  <a:pt x="2077" y="14092"/>
                </a:lnTo>
                <a:lnTo>
                  <a:pt x="2907" y="14923"/>
                </a:lnTo>
                <a:lnTo>
                  <a:pt x="3029" y="15020"/>
                </a:lnTo>
                <a:lnTo>
                  <a:pt x="3176" y="15094"/>
                </a:lnTo>
                <a:lnTo>
                  <a:pt x="3322" y="15142"/>
                </a:lnTo>
                <a:lnTo>
                  <a:pt x="3493" y="15167"/>
                </a:lnTo>
                <a:lnTo>
                  <a:pt x="3640" y="15167"/>
                </a:lnTo>
                <a:lnTo>
                  <a:pt x="3786" y="15118"/>
                </a:lnTo>
                <a:lnTo>
                  <a:pt x="3933" y="15069"/>
                </a:lnTo>
                <a:lnTo>
                  <a:pt x="4079" y="14996"/>
                </a:lnTo>
                <a:lnTo>
                  <a:pt x="5447" y="13897"/>
                </a:lnTo>
                <a:lnTo>
                  <a:pt x="5789" y="14068"/>
                </a:lnTo>
                <a:lnTo>
                  <a:pt x="6131" y="14214"/>
                </a:lnTo>
                <a:lnTo>
                  <a:pt x="6497" y="14361"/>
                </a:lnTo>
                <a:lnTo>
                  <a:pt x="6839" y="14459"/>
                </a:lnTo>
                <a:lnTo>
                  <a:pt x="7035" y="16217"/>
                </a:lnTo>
                <a:lnTo>
                  <a:pt x="7084" y="16364"/>
                </a:lnTo>
                <a:lnTo>
                  <a:pt x="7132" y="16510"/>
                </a:lnTo>
                <a:lnTo>
                  <a:pt x="7230" y="16657"/>
                </a:lnTo>
                <a:lnTo>
                  <a:pt x="7328" y="16754"/>
                </a:lnTo>
                <a:lnTo>
                  <a:pt x="7474" y="16852"/>
                </a:lnTo>
                <a:lnTo>
                  <a:pt x="7596" y="16925"/>
                </a:lnTo>
                <a:lnTo>
                  <a:pt x="7743" y="16974"/>
                </a:lnTo>
                <a:lnTo>
                  <a:pt x="7914" y="16999"/>
                </a:lnTo>
                <a:lnTo>
                  <a:pt x="9086" y="16999"/>
                </a:lnTo>
                <a:lnTo>
                  <a:pt x="9257" y="16974"/>
                </a:lnTo>
                <a:lnTo>
                  <a:pt x="9404" y="16925"/>
                </a:lnTo>
                <a:lnTo>
                  <a:pt x="9526" y="16852"/>
                </a:lnTo>
                <a:lnTo>
                  <a:pt x="9672" y="16754"/>
                </a:lnTo>
                <a:lnTo>
                  <a:pt x="9770" y="16657"/>
                </a:lnTo>
                <a:lnTo>
                  <a:pt x="9868" y="16510"/>
                </a:lnTo>
                <a:lnTo>
                  <a:pt x="9917" y="16364"/>
                </a:lnTo>
                <a:lnTo>
                  <a:pt x="9965" y="16217"/>
                </a:lnTo>
                <a:lnTo>
                  <a:pt x="10161" y="14459"/>
                </a:lnTo>
                <a:lnTo>
                  <a:pt x="10503" y="14361"/>
                </a:lnTo>
                <a:lnTo>
                  <a:pt x="10869" y="14214"/>
                </a:lnTo>
                <a:lnTo>
                  <a:pt x="11211" y="14068"/>
                </a:lnTo>
                <a:lnTo>
                  <a:pt x="11553" y="13897"/>
                </a:lnTo>
                <a:lnTo>
                  <a:pt x="12921" y="14996"/>
                </a:lnTo>
                <a:lnTo>
                  <a:pt x="13067" y="15069"/>
                </a:lnTo>
                <a:lnTo>
                  <a:pt x="13214" y="15118"/>
                </a:lnTo>
                <a:lnTo>
                  <a:pt x="13360" y="15167"/>
                </a:lnTo>
                <a:lnTo>
                  <a:pt x="13507" y="15167"/>
                </a:lnTo>
                <a:lnTo>
                  <a:pt x="13678" y="15142"/>
                </a:lnTo>
                <a:lnTo>
                  <a:pt x="13824" y="15094"/>
                </a:lnTo>
                <a:lnTo>
                  <a:pt x="13971" y="15020"/>
                </a:lnTo>
                <a:lnTo>
                  <a:pt x="14093" y="14923"/>
                </a:lnTo>
                <a:lnTo>
                  <a:pt x="14923" y="14092"/>
                </a:lnTo>
                <a:lnTo>
                  <a:pt x="15021" y="13970"/>
                </a:lnTo>
                <a:lnTo>
                  <a:pt x="15094" y="13824"/>
                </a:lnTo>
                <a:lnTo>
                  <a:pt x="15143" y="13677"/>
                </a:lnTo>
                <a:lnTo>
                  <a:pt x="15168" y="13506"/>
                </a:lnTo>
                <a:lnTo>
                  <a:pt x="15168" y="13360"/>
                </a:lnTo>
                <a:lnTo>
                  <a:pt x="15119" y="13213"/>
                </a:lnTo>
                <a:lnTo>
                  <a:pt x="15070" y="13067"/>
                </a:lnTo>
                <a:lnTo>
                  <a:pt x="14997" y="12920"/>
                </a:lnTo>
                <a:lnTo>
                  <a:pt x="13898" y="11552"/>
                </a:lnTo>
                <a:lnTo>
                  <a:pt x="14068" y="11210"/>
                </a:lnTo>
                <a:lnTo>
                  <a:pt x="14215" y="10868"/>
                </a:lnTo>
                <a:lnTo>
                  <a:pt x="14362" y="10502"/>
                </a:lnTo>
                <a:lnTo>
                  <a:pt x="14459" y="10160"/>
                </a:lnTo>
                <a:lnTo>
                  <a:pt x="16218" y="9965"/>
                </a:lnTo>
                <a:lnTo>
                  <a:pt x="16364" y="9916"/>
                </a:lnTo>
                <a:lnTo>
                  <a:pt x="16511" y="9867"/>
                </a:lnTo>
                <a:lnTo>
                  <a:pt x="16657" y="9769"/>
                </a:lnTo>
                <a:lnTo>
                  <a:pt x="16755" y="9672"/>
                </a:lnTo>
                <a:lnTo>
                  <a:pt x="16853" y="9525"/>
                </a:lnTo>
                <a:lnTo>
                  <a:pt x="16926" y="9403"/>
                </a:lnTo>
                <a:lnTo>
                  <a:pt x="16975" y="9257"/>
                </a:lnTo>
                <a:lnTo>
                  <a:pt x="16999" y="9086"/>
                </a:lnTo>
                <a:lnTo>
                  <a:pt x="16999" y="7913"/>
                </a:lnTo>
                <a:lnTo>
                  <a:pt x="16975" y="7742"/>
                </a:lnTo>
                <a:lnTo>
                  <a:pt x="16926" y="7596"/>
                </a:lnTo>
                <a:lnTo>
                  <a:pt x="16853" y="7474"/>
                </a:lnTo>
                <a:lnTo>
                  <a:pt x="16755" y="7327"/>
                </a:lnTo>
                <a:lnTo>
                  <a:pt x="16657" y="7229"/>
                </a:lnTo>
                <a:lnTo>
                  <a:pt x="16511" y="7132"/>
                </a:lnTo>
                <a:lnTo>
                  <a:pt x="16364" y="7083"/>
                </a:lnTo>
                <a:lnTo>
                  <a:pt x="16218" y="7034"/>
                </a:lnTo>
                <a:lnTo>
                  <a:pt x="14459" y="6839"/>
                </a:lnTo>
                <a:lnTo>
                  <a:pt x="14362" y="6497"/>
                </a:lnTo>
                <a:lnTo>
                  <a:pt x="14215" y="6130"/>
                </a:lnTo>
                <a:lnTo>
                  <a:pt x="14068" y="5788"/>
                </a:lnTo>
                <a:lnTo>
                  <a:pt x="13898" y="5447"/>
                </a:lnTo>
                <a:lnTo>
                  <a:pt x="14997" y="4079"/>
                </a:lnTo>
                <a:lnTo>
                  <a:pt x="15070" y="3932"/>
                </a:lnTo>
                <a:lnTo>
                  <a:pt x="15119" y="3786"/>
                </a:lnTo>
                <a:lnTo>
                  <a:pt x="15168" y="3639"/>
                </a:lnTo>
                <a:lnTo>
                  <a:pt x="15168" y="3493"/>
                </a:lnTo>
                <a:lnTo>
                  <a:pt x="15143" y="3322"/>
                </a:lnTo>
                <a:lnTo>
                  <a:pt x="15094" y="3175"/>
                </a:lnTo>
                <a:lnTo>
                  <a:pt x="15021" y="3029"/>
                </a:lnTo>
                <a:lnTo>
                  <a:pt x="14923" y="2907"/>
                </a:lnTo>
                <a:lnTo>
                  <a:pt x="14093" y="2076"/>
                </a:lnTo>
                <a:lnTo>
                  <a:pt x="13971" y="1978"/>
                </a:lnTo>
                <a:lnTo>
                  <a:pt x="13824" y="1905"/>
                </a:lnTo>
                <a:lnTo>
                  <a:pt x="13678" y="1856"/>
                </a:lnTo>
                <a:lnTo>
                  <a:pt x="13507" y="1832"/>
                </a:lnTo>
                <a:lnTo>
                  <a:pt x="13360" y="1832"/>
                </a:lnTo>
                <a:lnTo>
                  <a:pt x="13214" y="1881"/>
                </a:lnTo>
                <a:lnTo>
                  <a:pt x="13067" y="1930"/>
                </a:lnTo>
                <a:lnTo>
                  <a:pt x="12921" y="2027"/>
                </a:lnTo>
                <a:lnTo>
                  <a:pt x="11553" y="3102"/>
                </a:lnTo>
                <a:lnTo>
                  <a:pt x="11211" y="2931"/>
                </a:lnTo>
                <a:lnTo>
                  <a:pt x="10869" y="2784"/>
                </a:lnTo>
                <a:lnTo>
                  <a:pt x="10503" y="2638"/>
                </a:lnTo>
                <a:lnTo>
                  <a:pt x="10161" y="2540"/>
                </a:lnTo>
                <a:lnTo>
                  <a:pt x="9965" y="782"/>
                </a:lnTo>
                <a:lnTo>
                  <a:pt x="9917" y="635"/>
                </a:lnTo>
                <a:lnTo>
                  <a:pt x="9868" y="489"/>
                </a:lnTo>
                <a:lnTo>
                  <a:pt x="9770" y="342"/>
                </a:lnTo>
                <a:lnTo>
                  <a:pt x="9672" y="244"/>
                </a:lnTo>
                <a:lnTo>
                  <a:pt x="9526" y="147"/>
                </a:lnTo>
                <a:lnTo>
                  <a:pt x="9404" y="73"/>
                </a:lnTo>
                <a:lnTo>
                  <a:pt x="9257" y="25"/>
                </a:lnTo>
                <a:lnTo>
                  <a:pt x="9086" y="0"/>
                </a:lnTo>
                <a:close/>
              </a:path>
            </a:pathLst>
          </a:custGeom>
          <a:solidFill>
            <a:srgbClr val="18476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5" name="Shape 145"/>
          <p:cNvGrpSpPr/>
          <p:nvPr/>
        </p:nvGrpSpPr>
        <p:grpSpPr>
          <a:xfrm>
            <a:off x="7354067" y="3426715"/>
            <a:ext cx="455624" cy="437054"/>
            <a:chOff x="5241175" y="4959100"/>
            <a:chExt cx="539775" cy="517775"/>
          </a:xfrm>
        </p:grpSpPr>
        <p:sp>
          <p:nvSpPr>
            <p:cNvPr id="146" name="Shape 146"/>
            <p:cNvSpPr/>
            <p:nvPr/>
          </p:nvSpPr>
          <p:spPr>
            <a:xfrm>
              <a:off x="5575150" y="4959100"/>
              <a:ext cx="161225" cy="178300"/>
            </a:xfrm>
            <a:custGeom>
              <a:avLst/>
              <a:gdLst/>
              <a:ahLst/>
              <a:cxnLst/>
              <a:rect l="0" t="0" r="0" b="0"/>
              <a:pathLst>
                <a:path w="6449" h="7132" extrusionOk="0">
                  <a:moveTo>
                    <a:pt x="4641" y="0"/>
                  </a:moveTo>
                  <a:lnTo>
                    <a:pt x="4470" y="25"/>
                  </a:lnTo>
                  <a:lnTo>
                    <a:pt x="4299" y="49"/>
                  </a:lnTo>
                  <a:lnTo>
                    <a:pt x="4128" y="98"/>
                  </a:lnTo>
                  <a:lnTo>
                    <a:pt x="3957" y="147"/>
                  </a:lnTo>
                  <a:lnTo>
                    <a:pt x="3786" y="220"/>
                  </a:lnTo>
                  <a:lnTo>
                    <a:pt x="3640" y="318"/>
                  </a:lnTo>
                  <a:lnTo>
                    <a:pt x="3517" y="415"/>
                  </a:lnTo>
                  <a:lnTo>
                    <a:pt x="3395" y="538"/>
                  </a:lnTo>
                  <a:lnTo>
                    <a:pt x="3273" y="660"/>
                  </a:lnTo>
                  <a:lnTo>
                    <a:pt x="3175" y="806"/>
                  </a:lnTo>
                  <a:lnTo>
                    <a:pt x="3078" y="953"/>
                  </a:lnTo>
                  <a:lnTo>
                    <a:pt x="3005" y="1099"/>
                  </a:lnTo>
                  <a:lnTo>
                    <a:pt x="2931" y="1270"/>
                  </a:lnTo>
                  <a:lnTo>
                    <a:pt x="2907" y="1441"/>
                  </a:lnTo>
                  <a:lnTo>
                    <a:pt x="2882" y="1612"/>
                  </a:lnTo>
                  <a:lnTo>
                    <a:pt x="2858" y="1808"/>
                  </a:lnTo>
                  <a:lnTo>
                    <a:pt x="2882" y="2076"/>
                  </a:lnTo>
                  <a:lnTo>
                    <a:pt x="2956" y="2345"/>
                  </a:lnTo>
                  <a:lnTo>
                    <a:pt x="3053" y="2589"/>
                  </a:lnTo>
                  <a:lnTo>
                    <a:pt x="3175" y="2809"/>
                  </a:lnTo>
                  <a:lnTo>
                    <a:pt x="0" y="6546"/>
                  </a:lnTo>
                  <a:lnTo>
                    <a:pt x="367" y="6814"/>
                  </a:lnTo>
                  <a:lnTo>
                    <a:pt x="709" y="7132"/>
                  </a:lnTo>
                  <a:lnTo>
                    <a:pt x="3884" y="3419"/>
                  </a:lnTo>
                  <a:lnTo>
                    <a:pt x="4055" y="3493"/>
                  </a:lnTo>
                  <a:lnTo>
                    <a:pt x="4250" y="3542"/>
                  </a:lnTo>
                  <a:lnTo>
                    <a:pt x="4445" y="3566"/>
                  </a:lnTo>
                  <a:lnTo>
                    <a:pt x="4641" y="3590"/>
                  </a:lnTo>
                  <a:lnTo>
                    <a:pt x="4836" y="3566"/>
                  </a:lnTo>
                  <a:lnTo>
                    <a:pt x="5007" y="3542"/>
                  </a:lnTo>
                  <a:lnTo>
                    <a:pt x="5178" y="3517"/>
                  </a:lnTo>
                  <a:lnTo>
                    <a:pt x="5349" y="3444"/>
                  </a:lnTo>
                  <a:lnTo>
                    <a:pt x="5496" y="3371"/>
                  </a:lnTo>
                  <a:lnTo>
                    <a:pt x="5642" y="3273"/>
                  </a:lnTo>
                  <a:lnTo>
                    <a:pt x="5789" y="3175"/>
                  </a:lnTo>
                  <a:lnTo>
                    <a:pt x="5911" y="3053"/>
                  </a:lnTo>
                  <a:lnTo>
                    <a:pt x="6033" y="2931"/>
                  </a:lnTo>
                  <a:lnTo>
                    <a:pt x="6131" y="2809"/>
                  </a:lnTo>
                  <a:lnTo>
                    <a:pt x="6228" y="2638"/>
                  </a:lnTo>
                  <a:lnTo>
                    <a:pt x="6302" y="2491"/>
                  </a:lnTo>
                  <a:lnTo>
                    <a:pt x="6350" y="2320"/>
                  </a:lnTo>
                  <a:lnTo>
                    <a:pt x="6399" y="2149"/>
                  </a:lnTo>
                  <a:lnTo>
                    <a:pt x="6424" y="1979"/>
                  </a:lnTo>
                  <a:lnTo>
                    <a:pt x="6448" y="1808"/>
                  </a:lnTo>
                  <a:lnTo>
                    <a:pt x="6424" y="1612"/>
                  </a:lnTo>
                  <a:lnTo>
                    <a:pt x="6399" y="1441"/>
                  </a:lnTo>
                  <a:lnTo>
                    <a:pt x="6350" y="1270"/>
                  </a:lnTo>
                  <a:lnTo>
                    <a:pt x="6302" y="1099"/>
                  </a:lnTo>
                  <a:lnTo>
                    <a:pt x="6228" y="953"/>
                  </a:lnTo>
                  <a:lnTo>
                    <a:pt x="6131" y="806"/>
                  </a:lnTo>
                  <a:lnTo>
                    <a:pt x="6033" y="660"/>
                  </a:lnTo>
                  <a:lnTo>
                    <a:pt x="5911" y="538"/>
                  </a:lnTo>
                  <a:lnTo>
                    <a:pt x="5789" y="415"/>
                  </a:lnTo>
                  <a:lnTo>
                    <a:pt x="5642" y="318"/>
                  </a:lnTo>
                  <a:lnTo>
                    <a:pt x="5496" y="220"/>
                  </a:lnTo>
                  <a:lnTo>
                    <a:pt x="5349" y="147"/>
                  </a:lnTo>
                  <a:lnTo>
                    <a:pt x="5178" y="98"/>
                  </a:lnTo>
                  <a:lnTo>
                    <a:pt x="5007" y="49"/>
                  </a:lnTo>
                  <a:lnTo>
                    <a:pt x="4836" y="25"/>
                  </a:lnTo>
                  <a:lnTo>
                    <a:pt x="4641" y="0"/>
                  </a:lnTo>
                  <a:close/>
                </a:path>
              </a:pathLst>
            </a:custGeom>
            <a:solidFill>
              <a:srgbClr val="1847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Shape 147"/>
            <p:cNvSpPr/>
            <p:nvPr/>
          </p:nvSpPr>
          <p:spPr>
            <a:xfrm>
              <a:off x="5330925" y="4985350"/>
              <a:ext cx="128250" cy="148400"/>
            </a:xfrm>
            <a:custGeom>
              <a:avLst/>
              <a:gdLst/>
              <a:ahLst/>
              <a:cxnLst/>
              <a:rect l="0" t="0" r="0" b="0"/>
              <a:pathLst>
                <a:path w="5130" h="5936" extrusionOk="0">
                  <a:moveTo>
                    <a:pt x="1563" y="0"/>
                  </a:moveTo>
                  <a:lnTo>
                    <a:pt x="1392" y="25"/>
                  </a:lnTo>
                  <a:lnTo>
                    <a:pt x="1221" y="74"/>
                  </a:lnTo>
                  <a:lnTo>
                    <a:pt x="1075" y="147"/>
                  </a:lnTo>
                  <a:lnTo>
                    <a:pt x="904" y="220"/>
                  </a:lnTo>
                  <a:lnTo>
                    <a:pt x="757" y="318"/>
                  </a:lnTo>
                  <a:lnTo>
                    <a:pt x="635" y="416"/>
                  </a:lnTo>
                  <a:lnTo>
                    <a:pt x="513" y="538"/>
                  </a:lnTo>
                  <a:lnTo>
                    <a:pt x="391" y="660"/>
                  </a:lnTo>
                  <a:lnTo>
                    <a:pt x="293" y="806"/>
                  </a:lnTo>
                  <a:lnTo>
                    <a:pt x="196" y="953"/>
                  </a:lnTo>
                  <a:lnTo>
                    <a:pt x="122" y="1099"/>
                  </a:lnTo>
                  <a:lnTo>
                    <a:pt x="74" y="1270"/>
                  </a:lnTo>
                  <a:lnTo>
                    <a:pt x="25" y="1466"/>
                  </a:lnTo>
                  <a:lnTo>
                    <a:pt x="0" y="1637"/>
                  </a:lnTo>
                  <a:lnTo>
                    <a:pt x="0" y="1808"/>
                  </a:lnTo>
                  <a:lnTo>
                    <a:pt x="0" y="2003"/>
                  </a:lnTo>
                  <a:lnTo>
                    <a:pt x="25" y="2174"/>
                  </a:lnTo>
                  <a:lnTo>
                    <a:pt x="74" y="2345"/>
                  </a:lnTo>
                  <a:lnTo>
                    <a:pt x="147" y="2492"/>
                  </a:lnTo>
                  <a:lnTo>
                    <a:pt x="220" y="2663"/>
                  </a:lnTo>
                  <a:lnTo>
                    <a:pt x="318" y="2785"/>
                  </a:lnTo>
                  <a:lnTo>
                    <a:pt x="415" y="2931"/>
                  </a:lnTo>
                  <a:lnTo>
                    <a:pt x="538" y="3053"/>
                  </a:lnTo>
                  <a:lnTo>
                    <a:pt x="660" y="3175"/>
                  </a:lnTo>
                  <a:lnTo>
                    <a:pt x="806" y="3273"/>
                  </a:lnTo>
                  <a:lnTo>
                    <a:pt x="953" y="3371"/>
                  </a:lnTo>
                  <a:lnTo>
                    <a:pt x="1099" y="3444"/>
                  </a:lnTo>
                  <a:lnTo>
                    <a:pt x="1270" y="3493"/>
                  </a:lnTo>
                  <a:lnTo>
                    <a:pt x="1466" y="3542"/>
                  </a:lnTo>
                  <a:lnTo>
                    <a:pt x="1710" y="3566"/>
                  </a:lnTo>
                  <a:lnTo>
                    <a:pt x="1979" y="3566"/>
                  </a:lnTo>
                  <a:lnTo>
                    <a:pt x="2223" y="3517"/>
                  </a:lnTo>
                  <a:lnTo>
                    <a:pt x="2467" y="3444"/>
                  </a:lnTo>
                  <a:lnTo>
                    <a:pt x="4396" y="5935"/>
                  </a:lnTo>
                  <a:lnTo>
                    <a:pt x="4738" y="5642"/>
                  </a:lnTo>
                  <a:lnTo>
                    <a:pt x="5129" y="5374"/>
                  </a:lnTo>
                  <a:lnTo>
                    <a:pt x="3200" y="2858"/>
                  </a:lnTo>
                  <a:lnTo>
                    <a:pt x="3322" y="2687"/>
                  </a:lnTo>
                  <a:lnTo>
                    <a:pt x="3419" y="2516"/>
                  </a:lnTo>
                  <a:lnTo>
                    <a:pt x="3493" y="2321"/>
                  </a:lnTo>
                  <a:lnTo>
                    <a:pt x="3542" y="2101"/>
                  </a:lnTo>
                  <a:lnTo>
                    <a:pt x="3566" y="1930"/>
                  </a:lnTo>
                  <a:lnTo>
                    <a:pt x="3566" y="1734"/>
                  </a:lnTo>
                  <a:lnTo>
                    <a:pt x="3566" y="1564"/>
                  </a:lnTo>
                  <a:lnTo>
                    <a:pt x="3517" y="1393"/>
                  </a:lnTo>
                  <a:lnTo>
                    <a:pt x="3468" y="1222"/>
                  </a:lnTo>
                  <a:lnTo>
                    <a:pt x="3419" y="1075"/>
                  </a:lnTo>
                  <a:lnTo>
                    <a:pt x="3346" y="904"/>
                  </a:lnTo>
                  <a:lnTo>
                    <a:pt x="3249" y="758"/>
                  </a:lnTo>
                  <a:lnTo>
                    <a:pt x="3151" y="635"/>
                  </a:lnTo>
                  <a:lnTo>
                    <a:pt x="3029" y="513"/>
                  </a:lnTo>
                  <a:lnTo>
                    <a:pt x="2907" y="391"/>
                  </a:lnTo>
                  <a:lnTo>
                    <a:pt x="2760" y="294"/>
                  </a:lnTo>
                  <a:lnTo>
                    <a:pt x="2614" y="196"/>
                  </a:lnTo>
                  <a:lnTo>
                    <a:pt x="2443" y="123"/>
                  </a:lnTo>
                  <a:lnTo>
                    <a:pt x="2272" y="74"/>
                  </a:lnTo>
                  <a:lnTo>
                    <a:pt x="2101" y="25"/>
                  </a:lnTo>
                  <a:lnTo>
                    <a:pt x="1930" y="0"/>
                  </a:lnTo>
                  <a:close/>
                </a:path>
              </a:pathLst>
            </a:custGeom>
            <a:solidFill>
              <a:srgbClr val="1847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Shape 148"/>
            <p:cNvSpPr/>
            <p:nvPr/>
          </p:nvSpPr>
          <p:spPr>
            <a:xfrm>
              <a:off x="5241175" y="5241175"/>
              <a:ext cx="180125" cy="109325"/>
            </a:xfrm>
            <a:custGeom>
              <a:avLst/>
              <a:gdLst/>
              <a:ahLst/>
              <a:cxnLst/>
              <a:rect l="0" t="0" r="0" b="0"/>
              <a:pathLst>
                <a:path w="7205" h="4373" extrusionOk="0">
                  <a:moveTo>
                    <a:pt x="6839" y="1"/>
                  </a:moveTo>
                  <a:lnTo>
                    <a:pt x="3224" y="1491"/>
                  </a:lnTo>
                  <a:lnTo>
                    <a:pt x="3102" y="1368"/>
                  </a:lnTo>
                  <a:lnTo>
                    <a:pt x="2980" y="1246"/>
                  </a:lnTo>
                  <a:lnTo>
                    <a:pt x="2858" y="1124"/>
                  </a:lnTo>
                  <a:lnTo>
                    <a:pt x="2687" y="1026"/>
                  </a:lnTo>
                  <a:lnTo>
                    <a:pt x="2540" y="953"/>
                  </a:lnTo>
                  <a:lnTo>
                    <a:pt x="2369" y="880"/>
                  </a:lnTo>
                  <a:lnTo>
                    <a:pt x="2198" y="831"/>
                  </a:lnTo>
                  <a:lnTo>
                    <a:pt x="2027" y="807"/>
                  </a:lnTo>
                  <a:lnTo>
                    <a:pt x="1856" y="782"/>
                  </a:lnTo>
                  <a:lnTo>
                    <a:pt x="1685" y="807"/>
                  </a:lnTo>
                  <a:lnTo>
                    <a:pt x="1514" y="807"/>
                  </a:lnTo>
                  <a:lnTo>
                    <a:pt x="1343" y="856"/>
                  </a:lnTo>
                  <a:lnTo>
                    <a:pt x="1172" y="904"/>
                  </a:lnTo>
                  <a:lnTo>
                    <a:pt x="1026" y="978"/>
                  </a:lnTo>
                  <a:lnTo>
                    <a:pt x="879" y="1051"/>
                  </a:lnTo>
                  <a:lnTo>
                    <a:pt x="733" y="1149"/>
                  </a:lnTo>
                  <a:lnTo>
                    <a:pt x="586" y="1271"/>
                  </a:lnTo>
                  <a:lnTo>
                    <a:pt x="464" y="1393"/>
                  </a:lnTo>
                  <a:lnTo>
                    <a:pt x="342" y="1515"/>
                  </a:lnTo>
                  <a:lnTo>
                    <a:pt x="244" y="1686"/>
                  </a:lnTo>
                  <a:lnTo>
                    <a:pt x="171" y="1832"/>
                  </a:lnTo>
                  <a:lnTo>
                    <a:pt x="98" y="2003"/>
                  </a:lnTo>
                  <a:lnTo>
                    <a:pt x="49" y="2174"/>
                  </a:lnTo>
                  <a:lnTo>
                    <a:pt x="25" y="2345"/>
                  </a:lnTo>
                  <a:lnTo>
                    <a:pt x="0" y="2516"/>
                  </a:lnTo>
                  <a:lnTo>
                    <a:pt x="0" y="2687"/>
                  </a:lnTo>
                  <a:lnTo>
                    <a:pt x="25" y="2858"/>
                  </a:lnTo>
                  <a:lnTo>
                    <a:pt x="73" y="3029"/>
                  </a:lnTo>
                  <a:lnTo>
                    <a:pt x="122" y="3200"/>
                  </a:lnTo>
                  <a:lnTo>
                    <a:pt x="195" y="3347"/>
                  </a:lnTo>
                  <a:lnTo>
                    <a:pt x="269" y="3518"/>
                  </a:lnTo>
                  <a:lnTo>
                    <a:pt x="366" y="3640"/>
                  </a:lnTo>
                  <a:lnTo>
                    <a:pt x="464" y="3786"/>
                  </a:lnTo>
                  <a:lnTo>
                    <a:pt x="611" y="3908"/>
                  </a:lnTo>
                  <a:lnTo>
                    <a:pt x="733" y="4031"/>
                  </a:lnTo>
                  <a:lnTo>
                    <a:pt x="904" y="4128"/>
                  </a:lnTo>
                  <a:lnTo>
                    <a:pt x="1050" y="4201"/>
                  </a:lnTo>
                  <a:lnTo>
                    <a:pt x="1221" y="4275"/>
                  </a:lnTo>
                  <a:lnTo>
                    <a:pt x="1392" y="4324"/>
                  </a:lnTo>
                  <a:lnTo>
                    <a:pt x="1563" y="4348"/>
                  </a:lnTo>
                  <a:lnTo>
                    <a:pt x="1734" y="4372"/>
                  </a:lnTo>
                  <a:lnTo>
                    <a:pt x="1905" y="4372"/>
                  </a:lnTo>
                  <a:lnTo>
                    <a:pt x="2076" y="4348"/>
                  </a:lnTo>
                  <a:lnTo>
                    <a:pt x="2247" y="4299"/>
                  </a:lnTo>
                  <a:lnTo>
                    <a:pt x="2418" y="4250"/>
                  </a:lnTo>
                  <a:lnTo>
                    <a:pt x="2565" y="4201"/>
                  </a:lnTo>
                  <a:lnTo>
                    <a:pt x="2711" y="4104"/>
                  </a:lnTo>
                  <a:lnTo>
                    <a:pt x="2858" y="4006"/>
                  </a:lnTo>
                  <a:lnTo>
                    <a:pt x="3004" y="3908"/>
                  </a:lnTo>
                  <a:lnTo>
                    <a:pt x="3126" y="3786"/>
                  </a:lnTo>
                  <a:lnTo>
                    <a:pt x="3248" y="3640"/>
                  </a:lnTo>
                  <a:lnTo>
                    <a:pt x="3346" y="3493"/>
                  </a:lnTo>
                  <a:lnTo>
                    <a:pt x="3468" y="3200"/>
                  </a:lnTo>
                  <a:lnTo>
                    <a:pt x="3541" y="2931"/>
                  </a:lnTo>
                  <a:lnTo>
                    <a:pt x="3590" y="2638"/>
                  </a:lnTo>
                  <a:lnTo>
                    <a:pt x="3566" y="2345"/>
                  </a:lnTo>
                  <a:lnTo>
                    <a:pt x="7205" y="856"/>
                  </a:lnTo>
                  <a:lnTo>
                    <a:pt x="6985" y="440"/>
                  </a:lnTo>
                  <a:lnTo>
                    <a:pt x="6839" y="1"/>
                  </a:lnTo>
                  <a:close/>
                </a:path>
              </a:pathLst>
            </a:custGeom>
            <a:solidFill>
              <a:srgbClr val="1847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Shape 149"/>
            <p:cNvSpPr/>
            <p:nvPr/>
          </p:nvSpPr>
          <p:spPr>
            <a:xfrm>
              <a:off x="5461575" y="5316900"/>
              <a:ext cx="89175" cy="159975"/>
            </a:xfrm>
            <a:custGeom>
              <a:avLst/>
              <a:gdLst/>
              <a:ahLst/>
              <a:cxnLst/>
              <a:rect l="0" t="0" r="0" b="0"/>
              <a:pathLst>
                <a:path w="3567" h="6399" extrusionOk="0">
                  <a:moveTo>
                    <a:pt x="1491" y="0"/>
                  </a:moveTo>
                  <a:lnTo>
                    <a:pt x="1393" y="2858"/>
                  </a:lnTo>
                  <a:lnTo>
                    <a:pt x="1198" y="2907"/>
                  </a:lnTo>
                  <a:lnTo>
                    <a:pt x="1002" y="3004"/>
                  </a:lnTo>
                  <a:lnTo>
                    <a:pt x="807" y="3102"/>
                  </a:lnTo>
                  <a:lnTo>
                    <a:pt x="636" y="3224"/>
                  </a:lnTo>
                  <a:lnTo>
                    <a:pt x="489" y="3346"/>
                  </a:lnTo>
                  <a:lnTo>
                    <a:pt x="392" y="3493"/>
                  </a:lnTo>
                  <a:lnTo>
                    <a:pt x="269" y="3639"/>
                  </a:lnTo>
                  <a:lnTo>
                    <a:pt x="196" y="3786"/>
                  </a:lnTo>
                  <a:lnTo>
                    <a:pt x="123" y="3932"/>
                  </a:lnTo>
                  <a:lnTo>
                    <a:pt x="74" y="4103"/>
                  </a:lnTo>
                  <a:lnTo>
                    <a:pt x="25" y="4274"/>
                  </a:lnTo>
                  <a:lnTo>
                    <a:pt x="1" y="4445"/>
                  </a:lnTo>
                  <a:lnTo>
                    <a:pt x="1" y="4616"/>
                  </a:lnTo>
                  <a:lnTo>
                    <a:pt x="1" y="4787"/>
                  </a:lnTo>
                  <a:lnTo>
                    <a:pt x="25" y="4958"/>
                  </a:lnTo>
                  <a:lnTo>
                    <a:pt x="74" y="5129"/>
                  </a:lnTo>
                  <a:lnTo>
                    <a:pt x="123" y="5276"/>
                  </a:lnTo>
                  <a:lnTo>
                    <a:pt x="196" y="5447"/>
                  </a:lnTo>
                  <a:lnTo>
                    <a:pt x="294" y="5593"/>
                  </a:lnTo>
                  <a:lnTo>
                    <a:pt x="416" y="5740"/>
                  </a:lnTo>
                  <a:lnTo>
                    <a:pt x="538" y="5886"/>
                  </a:lnTo>
                  <a:lnTo>
                    <a:pt x="660" y="6008"/>
                  </a:lnTo>
                  <a:lnTo>
                    <a:pt x="807" y="6106"/>
                  </a:lnTo>
                  <a:lnTo>
                    <a:pt x="953" y="6179"/>
                  </a:lnTo>
                  <a:lnTo>
                    <a:pt x="1124" y="6252"/>
                  </a:lnTo>
                  <a:lnTo>
                    <a:pt x="1271" y="6326"/>
                  </a:lnTo>
                  <a:lnTo>
                    <a:pt x="1442" y="6350"/>
                  </a:lnTo>
                  <a:lnTo>
                    <a:pt x="1613" y="6375"/>
                  </a:lnTo>
                  <a:lnTo>
                    <a:pt x="1784" y="6399"/>
                  </a:lnTo>
                  <a:lnTo>
                    <a:pt x="1955" y="6375"/>
                  </a:lnTo>
                  <a:lnTo>
                    <a:pt x="2126" y="6350"/>
                  </a:lnTo>
                  <a:lnTo>
                    <a:pt x="2297" y="6301"/>
                  </a:lnTo>
                  <a:lnTo>
                    <a:pt x="2468" y="6252"/>
                  </a:lnTo>
                  <a:lnTo>
                    <a:pt x="2614" y="6179"/>
                  </a:lnTo>
                  <a:lnTo>
                    <a:pt x="2785" y="6082"/>
                  </a:lnTo>
                  <a:lnTo>
                    <a:pt x="2932" y="5984"/>
                  </a:lnTo>
                  <a:lnTo>
                    <a:pt x="3054" y="5862"/>
                  </a:lnTo>
                  <a:lnTo>
                    <a:pt x="3176" y="5715"/>
                  </a:lnTo>
                  <a:lnTo>
                    <a:pt x="3273" y="5569"/>
                  </a:lnTo>
                  <a:lnTo>
                    <a:pt x="3371" y="5422"/>
                  </a:lnTo>
                  <a:lnTo>
                    <a:pt x="3444" y="5276"/>
                  </a:lnTo>
                  <a:lnTo>
                    <a:pt x="3493" y="5105"/>
                  </a:lnTo>
                  <a:lnTo>
                    <a:pt x="3542" y="4934"/>
                  </a:lnTo>
                  <a:lnTo>
                    <a:pt x="3567" y="4763"/>
                  </a:lnTo>
                  <a:lnTo>
                    <a:pt x="3567" y="4592"/>
                  </a:lnTo>
                  <a:lnTo>
                    <a:pt x="3567" y="4421"/>
                  </a:lnTo>
                  <a:lnTo>
                    <a:pt x="3542" y="4250"/>
                  </a:lnTo>
                  <a:lnTo>
                    <a:pt x="3493" y="4079"/>
                  </a:lnTo>
                  <a:lnTo>
                    <a:pt x="3420" y="3908"/>
                  </a:lnTo>
                  <a:lnTo>
                    <a:pt x="3347" y="3761"/>
                  </a:lnTo>
                  <a:lnTo>
                    <a:pt x="3273" y="3615"/>
                  </a:lnTo>
                  <a:lnTo>
                    <a:pt x="3151" y="3468"/>
                  </a:lnTo>
                  <a:lnTo>
                    <a:pt x="2980" y="3273"/>
                  </a:lnTo>
                  <a:lnTo>
                    <a:pt x="2761" y="3102"/>
                  </a:lnTo>
                  <a:lnTo>
                    <a:pt x="2541" y="2980"/>
                  </a:lnTo>
                  <a:lnTo>
                    <a:pt x="2321" y="2907"/>
                  </a:lnTo>
                  <a:lnTo>
                    <a:pt x="2419" y="25"/>
                  </a:lnTo>
                  <a:lnTo>
                    <a:pt x="2419" y="25"/>
                  </a:lnTo>
                  <a:lnTo>
                    <a:pt x="2126" y="49"/>
                  </a:lnTo>
                  <a:lnTo>
                    <a:pt x="1808" y="25"/>
                  </a:lnTo>
                  <a:lnTo>
                    <a:pt x="1491" y="0"/>
                  </a:lnTo>
                  <a:close/>
                </a:path>
              </a:pathLst>
            </a:custGeom>
            <a:solidFill>
              <a:srgbClr val="1847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Shape 150"/>
            <p:cNvSpPr/>
            <p:nvPr/>
          </p:nvSpPr>
          <p:spPr>
            <a:xfrm>
              <a:off x="5619100" y="5194175"/>
              <a:ext cx="161850" cy="89775"/>
            </a:xfrm>
            <a:custGeom>
              <a:avLst/>
              <a:gdLst/>
              <a:ahLst/>
              <a:cxnLst/>
              <a:rect l="0" t="0" r="0" b="0"/>
              <a:pathLst>
                <a:path w="6474" h="3591" extrusionOk="0">
                  <a:moveTo>
                    <a:pt x="4592" y="0"/>
                  </a:moveTo>
                  <a:lnTo>
                    <a:pt x="4422" y="25"/>
                  </a:lnTo>
                  <a:lnTo>
                    <a:pt x="4251" y="73"/>
                  </a:lnTo>
                  <a:lnTo>
                    <a:pt x="4080" y="122"/>
                  </a:lnTo>
                  <a:lnTo>
                    <a:pt x="3884" y="196"/>
                  </a:lnTo>
                  <a:lnTo>
                    <a:pt x="3713" y="293"/>
                  </a:lnTo>
                  <a:lnTo>
                    <a:pt x="3567" y="391"/>
                  </a:lnTo>
                  <a:lnTo>
                    <a:pt x="3420" y="513"/>
                  </a:lnTo>
                  <a:lnTo>
                    <a:pt x="3298" y="660"/>
                  </a:lnTo>
                  <a:lnTo>
                    <a:pt x="3200" y="806"/>
                  </a:lnTo>
                  <a:lnTo>
                    <a:pt x="3103" y="953"/>
                  </a:lnTo>
                  <a:lnTo>
                    <a:pt x="3029" y="1124"/>
                  </a:lnTo>
                  <a:lnTo>
                    <a:pt x="99" y="757"/>
                  </a:lnTo>
                  <a:lnTo>
                    <a:pt x="74" y="1221"/>
                  </a:lnTo>
                  <a:lnTo>
                    <a:pt x="1" y="1661"/>
                  </a:lnTo>
                  <a:lnTo>
                    <a:pt x="2907" y="2027"/>
                  </a:lnTo>
                  <a:lnTo>
                    <a:pt x="2932" y="2223"/>
                  </a:lnTo>
                  <a:lnTo>
                    <a:pt x="3005" y="2418"/>
                  </a:lnTo>
                  <a:lnTo>
                    <a:pt x="3078" y="2565"/>
                  </a:lnTo>
                  <a:lnTo>
                    <a:pt x="3152" y="2736"/>
                  </a:lnTo>
                  <a:lnTo>
                    <a:pt x="3249" y="2882"/>
                  </a:lnTo>
                  <a:lnTo>
                    <a:pt x="3371" y="3004"/>
                  </a:lnTo>
                  <a:lnTo>
                    <a:pt x="3493" y="3126"/>
                  </a:lnTo>
                  <a:lnTo>
                    <a:pt x="3616" y="3248"/>
                  </a:lnTo>
                  <a:lnTo>
                    <a:pt x="3762" y="3346"/>
                  </a:lnTo>
                  <a:lnTo>
                    <a:pt x="3909" y="3419"/>
                  </a:lnTo>
                  <a:lnTo>
                    <a:pt x="4080" y="3493"/>
                  </a:lnTo>
                  <a:lnTo>
                    <a:pt x="4251" y="3541"/>
                  </a:lnTo>
                  <a:lnTo>
                    <a:pt x="4422" y="3566"/>
                  </a:lnTo>
                  <a:lnTo>
                    <a:pt x="4592" y="3590"/>
                  </a:lnTo>
                  <a:lnTo>
                    <a:pt x="4763" y="3590"/>
                  </a:lnTo>
                  <a:lnTo>
                    <a:pt x="4934" y="3566"/>
                  </a:lnTo>
                  <a:lnTo>
                    <a:pt x="5105" y="3541"/>
                  </a:lnTo>
                  <a:lnTo>
                    <a:pt x="5276" y="3468"/>
                  </a:lnTo>
                  <a:lnTo>
                    <a:pt x="5447" y="3419"/>
                  </a:lnTo>
                  <a:lnTo>
                    <a:pt x="5618" y="3322"/>
                  </a:lnTo>
                  <a:lnTo>
                    <a:pt x="5765" y="3224"/>
                  </a:lnTo>
                  <a:lnTo>
                    <a:pt x="5887" y="3102"/>
                  </a:lnTo>
                  <a:lnTo>
                    <a:pt x="6009" y="2980"/>
                  </a:lnTo>
                  <a:lnTo>
                    <a:pt x="6131" y="2858"/>
                  </a:lnTo>
                  <a:lnTo>
                    <a:pt x="6204" y="2711"/>
                  </a:lnTo>
                  <a:lnTo>
                    <a:pt x="6302" y="2565"/>
                  </a:lnTo>
                  <a:lnTo>
                    <a:pt x="6351" y="2394"/>
                  </a:lnTo>
                  <a:lnTo>
                    <a:pt x="6400" y="2223"/>
                  </a:lnTo>
                  <a:lnTo>
                    <a:pt x="6449" y="2076"/>
                  </a:lnTo>
                  <a:lnTo>
                    <a:pt x="6473" y="1881"/>
                  </a:lnTo>
                  <a:lnTo>
                    <a:pt x="6473" y="1710"/>
                  </a:lnTo>
                  <a:lnTo>
                    <a:pt x="6449" y="1539"/>
                  </a:lnTo>
                  <a:lnTo>
                    <a:pt x="6424" y="1368"/>
                  </a:lnTo>
                  <a:lnTo>
                    <a:pt x="6351" y="1197"/>
                  </a:lnTo>
                  <a:lnTo>
                    <a:pt x="6278" y="1026"/>
                  </a:lnTo>
                  <a:lnTo>
                    <a:pt x="6204" y="855"/>
                  </a:lnTo>
                  <a:lnTo>
                    <a:pt x="6107" y="708"/>
                  </a:lnTo>
                  <a:lnTo>
                    <a:pt x="5985" y="586"/>
                  </a:lnTo>
                  <a:lnTo>
                    <a:pt x="5862" y="464"/>
                  </a:lnTo>
                  <a:lnTo>
                    <a:pt x="5740" y="342"/>
                  </a:lnTo>
                  <a:lnTo>
                    <a:pt x="5594" y="269"/>
                  </a:lnTo>
                  <a:lnTo>
                    <a:pt x="5447" y="171"/>
                  </a:lnTo>
                  <a:lnTo>
                    <a:pt x="5276" y="122"/>
                  </a:lnTo>
                  <a:lnTo>
                    <a:pt x="5105" y="73"/>
                  </a:lnTo>
                  <a:lnTo>
                    <a:pt x="4934" y="25"/>
                  </a:lnTo>
                  <a:lnTo>
                    <a:pt x="4763" y="25"/>
                  </a:lnTo>
                  <a:lnTo>
                    <a:pt x="4592" y="0"/>
                  </a:lnTo>
                  <a:close/>
                </a:path>
              </a:pathLst>
            </a:custGeom>
            <a:solidFill>
              <a:srgbClr val="1847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Shape 151"/>
            <p:cNvSpPr/>
            <p:nvPr/>
          </p:nvSpPr>
          <p:spPr>
            <a:xfrm>
              <a:off x="5420075" y="5116000"/>
              <a:ext cx="189300" cy="189925"/>
            </a:xfrm>
            <a:custGeom>
              <a:avLst/>
              <a:gdLst/>
              <a:ahLst/>
              <a:cxnLst/>
              <a:rect l="0" t="0" r="0" b="0"/>
              <a:pathLst>
                <a:path w="7572" h="7597" extrusionOk="0">
                  <a:moveTo>
                    <a:pt x="3786" y="1"/>
                  </a:moveTo>
                  <a:lnTo>
                    <a:pt x="3395" y="25"/>
                  </a:lnTo>
                  <a:lnTo>
                    <a:pt x="3028" y="74"/>
                  </a:lnTo>
                  <a:lnTo>
                    <a:pt x="2662" y="172"/>
                  </a:lnTo>
                  <a:lnTo>
                    <a:pt x="2320" y="294"/>
                  </a:lnTo>
                  <a:lnTo>
                    <a:pt x="1978" y="465"/>
                  </a:lnTo>
                  <a:lnTo>
                    <a:pt x="1661" y="660"/>
                  </a:lnTo>
                  <a:lnTo>
                    <a:pt x="1392" y="880"/>
                  </a:lnTo>
                  <a:lnTo>
                    <a:pt x="1123" y="1124"/>
                  </a:lnTo>
                  <a:lnTo>
                    <a:pt x="879" y="1393"/>
                  </a:lnTo>
                  <a:lnTo>
                    <a:pt x="659" y="1686"/>
                  </a:lnTo>
                  <a:lnTo>
                    <a:pt x="464" y="1979"/>
                  </a:lnTo>
                  <a:lnTo>
                    <a:pt x="293" y="2321"/>
                  </a:lnTo>
                  <a:lnTo>
                    <a:pt x="171" y="2663"/>
                  </a:lnTo>
                  <a:lnTo>
                    <a:pt x="73" y="3029"/>
                  </a:lnTo>
                  <a:lnTo>
                    <a:pt x="24" y="3420"/>
                  </a:lnTo>
                  <a:lnTo>
                    <a:pt x="0" y="3787"/>
                  </a:lnTo>
                  <a:lnTo>
                    <a:pt x="24" y="4177"/>
                  </a:lnTo>
                  <a:lnTo>
                    <a:pt x="73" y="4568"/>
                  </a:lnTo>
                  <a:lnTo>
                    <a:pt x="171" y="4934"/>
                  </a:lnTo>
                  <a:lnTo>
                    <a:pt x="293" y="5276"/>
                  </a:lnTo>
                  <a:lnTo>
                    <a:pt x="464" y="5594"/>
                  </a:lnTo>
                  <a:lnTo>
                    <a:pt x="659" y="5911"/>
                  </a:lnTo>
                  <a:lnTo>
                    <a:pt x="879" y="6204"/>
                  </a:lnTo>
                  <a:lnTo>
                    <a:pt x="1123" y="6473"/>
                  </a:lnTo>
                  <a:lnTo>
                    <a:pt x="1392" y="6717"/>
                  </a:lnTo>
                  <a:lnTo>
                    <a:pt x="1661" y="6937"/>
                  </a:lnTo>
                  <a:lnTo>
                    <a:pt x="1978" y="7133"/>
                  </a:lnTo>
                  <a:lnTo>
                    <a:pt x="2320" y="7279"/>
                  </a:lnTo>
                  <a:lnTo>
                    <a:pt x="2662" y="7426"/>
                  </a:lnTo>
                  <a:lnTo>
                    <a:pt x="3028" y="7499"/>
                  </a:lnTo>
                  <a:lnTo>
                    <a:pt x="3395" y="7572"/>
                  </a:lnTo>
                  <a:lnTo>
                    <a:pt x="3786" y="7597"/>
                  </a:lnTo>
                  <a:lnTo>
                    <a:pt x="4176" y="7572"/>
                  </a:lnTo>
                  <a:lnTo>
                    <a:pt x="4567" y="7499"/>
                  </a:lnTo>
                  <a:lnTo>
                    <a:pt x="4909" y="7426"/>
                  </a:lnTo>
                  <a:lnTo>
                    <a:pt x="5275" y="7279"/>
                  </a:lnTo>
                  <a:lnTo>
                    <a:pt x="5593" y="7133"/>
                  </a:lnTo>
                  <a:lnTo>
                    <a:pt x="5910" y="6937"/>
                  </a:lnTo>
                  <a:lnTo>
                    <a:pt x="6203" y="6717"/>
                  </a:lnTo>
                  <a:lnTo>
                    <a:pt x="6472" y="6473"/>
                  </a:lnTo>
                  <a:lnTo>
                    <a:pt x="6716" y="6204"/>
                  </a:lnTo>
                  <a:lnTo>
                    <a:pt x="6936" y="5911"/>
                  </a:lnTo>
                  <a:lnTo>
                    <a:pt x="7132" y="5594"/>
                  </a:lnTo>
                  <a:lnTo>
                    <a:pt x="7278" y="5276"/>
                  </a:lnTo>
                  <a:lnTo>
                    <a:pt x="7425" y="4934"/>
                  </a:lnTo>
                  <a:lnTo>
                    <a:pt x="7498" y="4568"/>
                  </a:lnTo>
                  <a:lnTo>
                    <a:pt x="7571" y="4177"/>
                  </a:lnTo>
                  <a:lnTo>
                    <a:pt x="7571" y="3787"/>
                  </a:lnTo>
                  <a:lnTo>
                    <a:pt x="7571" y="3420"/>
                  </a:lnTo>
                  <a:lnTo>
                    <a:pt x="7498" y="3029"/>
                  </a:lnTo>
                  <a:lnTo>
                    <a:pt x="7425" y="2663"/>
                  </a:lnTo>
                  <a:lnTo>
                    <a:pt x="7278" y="2321"/>
                  </a:lnTo>
                  <a:lnTo>
                    <a:pt x="7132" y="1979"/>
                  </a:lnTo>
                  <a:lnTo>
                    <a:pt x="6936" y="1686"/>
                  </a:lnTo>
                  <a:lnTo>
                    <a:pt x="6716" y="1393"/>
                  </a:lnTo>
                  <a:lnTo>
                    <a:pt x="6472" y="1124"/>
                  </a:lnTo>
                  <a:lnTo>
                    <a:pt x="6203" y="880"/>
                  </a:lnTo>
                  <a:lnTo>
                    <a:pt x="5910" y="660"/>
                  </a:lnTo>
                  <a:lnTo>
                    <a:pt x="5593" y="465"/>
                  </a:lnTo>
                  <a:lnTo>
                    <a:pt x="5275" y="294"/>
                  </a:lnTo>
                  <a:lnTo>
                    <a:pt x="4909" y="172"/>
                  </a:lnTo>
                  <a:lnTo>
                    <a:pt x="4567" y="74"/>
                  </a:lnTo>
                  <a:lnTo>
                    <a:pt x="4176" y="25"/>
                  </a:lnTo>
                  <a:lnTo>
                    <a:pt x="3786" y="1"/>
                  </a:lnTo>
                  <a:close/>
                </a:path>
              </a:pathLst>
            </a:custGeom>
            <a:solidFill>
              <a:srgbClr val="1847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2" name="Shape 152"/>
          <p:cNvSpPr/>
          <p:nvPr/>
        </p:nvSpPr>
        <p:spPr>
          <a:xfrm>
            <a:off x="8081326" y="3153875"/>
            <a:ext cx="299952" cy="272838"/>
          </a:xfrm>
          <a:custGeom>
            <a:avLst/>
            <a:gdLst/>
            <a:ahLst/>
            <a:cxnLst/>
            <a:rect l="0" t="0" r="0" b="0"/>
            <a:pathLst>
              <a:path w="16218" h="14752" extrusionOk="0">
                <a:moveTo>
                  <a:pt x="7694" y="0"/>
                </a:moveTo>
                <a:lnTo>
                  <a:pt x="7279" y="25"/>
                </a:lnTo>
                <a:lnTo>
                  <a:pt x="6863" y="74"/>
                </a:lnTo>
                <a:lnTo>
                  <a:pt x="6473" y="123"/>
                </a:lnTo>
                <a:lnTo>
                  <a:pt x="6082" y="196"/>
                </a:lnTo>
                <a:lnTo>
                  <a:pt x="5691" y="293"/>
                </a:lnTo>
                <a:lnTo>
                  <a:pt x="5325" y="416"/>
                </a:lnTo>
                <a:lnTo>
                  <a:pt x="4958" y="538"/>
                </a:lnTo>
                <a:lnTo>
                  <a:pt x="4592" y="660"/>
                </a:lnTo>
                <a:lnTo>
                  <a:pt x="4250" y="831"/>
                </a:lnTo>
                <a:lnTo>
                  <a:pt x="3908" y="977"/>
                </a:lnTo>
                <a:lnTo>
                  <a:pt x="3566" y="1173"/>
                </a:lnTo>
                <a:lnTo>
                  <a:pt x="3249" y="1368"/>
                </a:lnTo>
                <a:lnTo>
                  <a:pt x="2956" y="1563"/>
                </a:lnTo>
                <a:lnTo>
                  <a:pt x="2663" y="1783"/>
                </a:lnTo>
                <a:lnTo>
                  <a:pt x="2370" y="2003"/>
                </a:lnTo>
                <a:lnTo>
                  <a:pt x="2101" y="2247"/>
                </a:lnTo>
                <a:lnTo>
                  <a:pt x="1857" y="2492"/>
                </a:lnTo>
                <a:lnTo>
                  <a:pt x="1612" y="2760"/>
                </a:lnTo>
                <a:lnTo>
                  <a:pt x="1393" y="3029"/>
                </a:lnTo>
                <a:lnTo>
                  <a:pt x="1173" y="3298"/>
                </a:lnTo>
                <a:lnTo>
                  <a:pt x="977" y="3591"/>
                </a:lnTo>
                <a:lnTo>
                  <a:pt x="807" y="3884"/>
                </a:lnTo>
                <a:lnTo>
                  <a:pt x="636" y="4201"/>
                </a:lnTo>
                <a:lnTo>
                  <a:pt x="489" y="4519"/>
                </a:lnTo>
                <a:lnTo>
                  <a:pt x="367" y="4836"/>
                </a:lnTo>
                <a:lnTo>
                  <a:pt x="245" y="5154"/>
                </a:lnTo>
                <a:lnTo>
                  <a:pt x="172" y="5496"/>
                </a:lnTo>
                <a:lnTo>
                  <a:pt x="98" y="5838"/>
                </a:lnTo>
                <a:lnTo>
                  <a:pt x="49" y="6179"/>
                </a:lnTo>
                <a:lnTo>
                  <a:pt x="1" y="6521"/>
                </a:lnTo>
                <a:lnTo>
                  <a:pt x="1" y="6888"/>
                </a:lnTo>
                <a:lnTo>
                  <a:pt x="1" y="7254"/>
                </a:lnTo>
                <a:lnTo>
                  <a:pt x="49" y="7645"/>
                </a:lnTo>
                <a:lnTo>
                  <a:pt x="98" y="8011"/>
                </a:lnTo>
                <a:lnTo>
                  <a:pt x="196" y="8353"/>
                </a:lnTo>
                <a:lnTo>
                  <a:pt x="294" y="8719"/>
                </a:lnTo>
                <a:lnTo>
                  <a:pt x="416" y="9061"/>
                </a:lnTo>
                <a:lnTo>
                  <a:pt x="562" y="9403"/>
                </a:lnTo>
                <a:lnTo>
                  <a:pt x="733" y="9745"/>
                </a:lnTo>
                <a:lnTo>
                  <a:pt x="904" y="10063"/>
                </a:lnTo>
                <a:lnTo>
                  <a:pt x="1100" y="10356"/>
                </a:lnTo>
                <a:lnTo>
                  <a:pt x="1344" y="10673"/>
                </a:lnTo>
                <a:lnTo>
                  <a:pt x="1564" y="10966"/>
                </a:lnTo>
                <a:lnTo>
                  <a:pt x="1832" y="11235"/>
                </a:lnTo>
                <a:lnTo>
                  <a:pt x="2101" y="11504"/>
                </a:lnTo>
                <a:lnTo>
                  <a:pt x="2394" y="11772"/>
                </a:lnTo>
                <a:lnTo>
                  <a:pt x="2687" y="12017"/>
                </a:lnTo>
                <a:lnTo>
                  <a:pt x="2492" y="12383"/>
                </a:lnTo>
                <a:lnTo>
                  <a:pt x="2272" y="12749"/>
                </a:lnTo>
                <a:lnTo>
                  <a:pt x="2028" y="13140"/>
                </a:lnTo>
                <a:lnTo>
                  <a:pt x="1710" y="13506"/>
                </a:lnTo>
                <a:lnTo>
                  <a:pt x="1368" y="13873"/>
                </a:lnTo>
                <a:lnTo>
                  <a:pt x="1173" y="14044"/>
                </a:lnTo>
                <a:lnTo>
                  <a:pt x="953" y="14190"/>
                </a:lnTo>
                <a:lnTo>
                  <a:pt x="733" y="14337"/>
                </a:lnTo>
                <a:lnTo>
                  <a:pt x="513" y="14483"/>
                </a:lnTo>
                <a:lnTo>
                  <a:pt x="269" y="14581"/>
                </a:lnTo>
                <a:lnTo>
                  <a:pt x="1" y="14703"/>
                </a:lnTo>
                <a:lnTo>
                  <a:pt x="123" y="14703"/>
                </a:lnTo>
                <a:lnTo>
                  <a:pt x="489" y="14752"/>
                </a:lnTo>
                <a:lnTo>
                  <a:pt x="1368" y="14752"/>
                </a:lnTo>
                <a:lnTo>
                  <a:pt x="1710" y="14728"/>
                </a:lnTo>
                <a:lnTo>
                  <a:pt x="2101" y="14654"/>
                </a:lnTo>
                <a:lnTo>
                  <a:pt x="2492" y="14581"/>
                </a:lnTo>
                <a:lnTo>
                  <a:pt x="2907" y="14459"/>
                </a:lnTo>
                <a:lnTo>
                  <a:pt x="3322" y="14312"/>
                </a:lnTo>
                <a:lnTo>
                  <a:pt x="3762" y="14117"/>
                </a:lnTo>
                <a:lnTo>
                  <a:pt x="4177" y="13873"/>
                </a:lnTo>
                <a:lnTo>
                  <a:pt x="4592" y="13604"/>
                </a:lnTo>
                <a:lnTo>
                  <a:pt x="4983" y="13238"/>
                </a:lnTo>
                <a:lnTo>
                  <a:pt x="5349" y="13360"/>
                </a:lnTo>
                <a:lnTo>
                  <a:pt x="5716" y="13482"/>
                </a:lnTo>
                <a:lnTo>
                  <a:pt x="6106" y="13555"/>
                </a:lnTo>
                <a:lnTo>
                  <a:pt x="6497" y="13628"/>
                </a:lnTo>
                <a:lnTo>
                  <a:pt x="6888" y="13702"/>
                </a:lnTo>
                <a:lnTo>
                  <a:pt x="7279" y="13751"/>
                </a:lnTo>
                <a:lnTo>
                  <a:pt x="7694" y="13775"/>
                </a:lnTo>
                <a:lnTo>
                  <a:pt x="8524" y="13775"/>
                </a:lnTo>
                <a:lnTo>
                  <a:pt x="8939" y="13751"/>
                </a:lnTo>
                <a:lnTo>
                  <a:pt x="9355" y="13702"/>
                </a:lnTo>
                <a:lnTo>
                  <a:pt x="9745" y="13628"/>
                </a:lnTo>
                <a:lnTo>
                  <a:pt x="10136" y="13555"/>
                </a:lnTo>
                <a:lnTo>
                  <a:pt x="10527" y="13458"/>
                </a:lnTo>
                <a:lnTo>
                  <a:pt x="10893" y="13360"/>
                </a:lnTo>
                <a:lnTo>
                  <a:pt x="11260" y="13238"/>
                </a:lnTo>
                <a:lnTo>
                  <a:pt x="11626" y="13091"/>
                </a:lnTo>
                <a:lnTo>
                  <a:pt x="11968" y="12945"/>
                </a:lnTo>
                <a:lnTo>
                  <a:pt x="12310" y="12774"/>
                </a:lnTo>
                <a:lnTo>
                  <a:pt x="12652" y="12603"/>
                </a:lnTo>
                <a:lnTo>
                  <a:pt x="12969" y="12407"/>
                </a:lnTo>
                <a:lnTo>
                  <a:pt x="13262" y="12212"/>
                </a:lnTo>
                <a:lnTo>
                  <a:pt x="13555" y="11992"/>
                </a:lnTo>
                <a:lnTo>
                  <a:pt x="13848" y="11748"/>
                </a:lnTo>
                <a:lnTo>
                  <a:pt x="14117" y="11528"/>
                </a:lnTo>
                <a:lnTo>
                  <a:pt x="14361" y="11259"/>
                </a:lnTo>
                <a:lnTo>
                  <a:pt x="14606" y="11015"/>
                </a:lnTo>
                <a:lnTo>
                  <a:pt x="14825" y="10747"/>
                </a:lnTo>
                <a:lnTo>
                  <a:pt x="15045" y="10453"/>
                </a:lnTo>
                <a:lnTo>
                  <a:pt x="15241" y="10160"/>
                </a:lnTo>
                <a:lnTo>
                  <a:pt x="15412" y="9867"/>
                </a:lnTo>
                <a:lnTo>
                  <a:pt x="15582" y="9574"/>
                </a:lnTo>
                <a:lnTo>
                  <a:pt x="15729" y="9257"/>
                </a:lnTo>
                <a:lnTo>
                  <a:pt x="15851" y="8939"/>
                </a:lnTo>
                <a:lnTo>
                  <a:pt x="15973" y="8597"/>
                </a:lnTo>
                <a:lnTo>
                  <a:pt x="16047" y="8280"/>
                </a:lnTo>
                <a:lnTo>
                  <a:pt x="16120" y="7938"/>
                </a:lnTo>
                <a:lnTo>
                  <a:pt x="16169" y="7596"/>
                </a:lnTo>
                <a:lnTo>
                  <a:pt x="16217" y="7230"/>
                </a:lnTo>
                <a:lnTo>
                  <a:pt x="16217" y="6888"/>
                </a:lnTo>
                <a:lnTo>
                  <a:pt x="16217" y="6521"/>
                </a:lnTo>
                <a:lnTo>
                  <a:pt x="16169" y="6179"/>
                </a:lnTo>
                <a:lnTo>
                  <a:pt x="16120" y="5838"/>
                </a:lnTo>
                <a:lnTo>
                  <a:pt x="16047" y="5496"/>
                </a:lnTo>
                <a:lnTo>
                  <a:pt x="15973" y="5154"/>
                </a:lnTo>
                <a:lnTo>
                  <a:pt x="15851" y="4836"/>
                </a:lnTo>
                <a:lnTo>
                  <a:pt x="15729" y="4519"/>
                </a:lnTo>
                <a:lnTo>
                  <a:pt x="15582" y="4201"/>
                </a:lnTo>
                <a:lnTo>
                  <a:pt x="15412" y="3884"/>
                </a:lnTo>
                <a:lnTo>
                  <a:pt x="15241" y="3591"/>
                </a:lnTo>
                <a:lnTo>
                  <a:pt x="15045" y="3298"/>
                </a:lnTo>
                <a:lnTo>
                  <a:pt x="14825" y="3029"/>
                </a:lnTo>
                <a:lnTo>
                  <a:pt x="14606" y="2760"/>
                </a:lnTo>
                <a:lnTo>
                  <a:pt x="14361" y="2492"/>
                </a:lnTo>
                <a:lnTo>
                  <a:pt x="14117" y="2247"/>
                </a:lnTo>
                <a:lnTo>
                  <a:pt x="13848" y="2003"/>
                </a:lnTo>
                <a:lnTo>
                  <a:pt x="13555" y="1783"/>
                </a:lnTo>
                <a:lnTo>
                  <a:pt x="13262" y="1563"/>
                </a:lnTo>
                <a:lnTo>
                  <a:pt x="12969" y="1368"/>
                </a:lnTo>
                <a:lnTo>
                  <a:pt x="12652" y="1173"/>
                </a:lnTo>
                <a:lnTo>
                  <a:pt x="12310" y="977"/>
                </a:lnTo>
                <a:lnTo>
                  <a:pt x="11968" y="831"/>
                </a:lnTo>
                <a:lnTo>
                  <a:pt x="11626" y="660"/>
                </a:lnTo>
                <a:lnTo>
                  <a:pt x="11260" y="538"/>
                </a:lnTo>
                <a:lnTo>
                  <a:pt x="10893" y="416"/>
                </a:lnTo>
                <a:lnTo>
                  <a:pt x="10527" y="293"/>
                </a:lnTo>
                <a:lnTo>
                  <a:pt x="10136" y="196"/>
                </a:lnTo>
                <a:lnTo>
                  <a:pt x="9745" y="123"/>
                </a:lnTo>
                <a:lnTo>
                  <a:pt x="9355" y="74"/>
                </a:lnTo>
                <a:lnTo>
                  <a:pt x="8939" y="25"/>
                </a:lnTo>
                <a:lnTo>
                  <a:pt x="8524" y="0"/>
                </a:lnTo>
                <a:close/>
              </a:path>
            </a:pathLst>
          </a:custGeom>
          <a:solidFill>
            <a:srgbClr val="3292E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53" name="Shape 153"/>
          <p:cNvGrpSpPr/>
          <p:nvPr/>
        </p:nvGrpSpPr>
        <p:grpSpPr>
          <a:xfrm>
            <a:off x="904276" y="515192"/>
            <a:ext cx="382958" cy="607111"/>
            <a:chOff x="6718575" y="2318625"/>
            <a:chExt cx="256950" cy="407375"/>
          </a:xfrm>
        </p:grpSpPr>
        <p:sp>
          <p:nvSpPr>
            <p:cNvPr id="154" name="Shape 154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Shape 155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Shape 156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0" t="0" r="0" b="0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Shape 157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Shape 158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0" t="0" r="0" b="0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Shape 159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Shape 160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0" t="0" r="0" b="0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Shape 161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0" t="0" r="0" b="0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2" name="Shape 162"/>
          <p:cNvGrpSpPr/>
          <p:nvPr/>
        </p:nvGrpSpPr>
        <p:grpSpPr>
          <a:xfrm>
            <a:off x="335759" y="1840531"/>
            <a:ext cx="342882" cy="350068"/>
            <a:chOff x="3951850" y="2985350"/>
            <a:chExt cx="407950" cy="416500"/>
          </a:xfrm>
        </p:grpSpPr>
        <p:sp>
          <p:nvSpPr>
            <p:cNvPr id="163" name="Shape 163"/>
            <p:cNvSpPr/>
            <p:nvPr/>
          </p:nvSpPr>
          <p:spPr>
            <a:xfrm>
              <a:off x="3951850" y="2985350"/>
              <a:ext cx="314800" cy="314825"/>
            </a:xfrm>
            <a:custGeom>
              <a:avLst/>
              <a:gdLst/>
              <a:ahLst/>
              <a:cxnLst/>
              <a:rect l="0" t="0" r="0" b="0"/>
              <a:pathLst>
                <a:path w="12592" h="12593" fill="none" extrusionOk="0">
                  <a:moveTo>
                    <a:pt x="6284" y="1"/>
                  </a:moveTo>
                  <a:lnTo>
                    <a:pt x="6284" y="1"/>
                  </a:lnTo>
                  <a:lnTo>
                    <a:pt x="5967" y="25"/>
                  </a:lnTo>
                  <a:lnTo>
                    <a:pt x="5651" y="49"/>
                  </a:lnTo>
                  <a:lnTo>
                    <a:pt x="5334" y="74"/>
                  </a:lnTo>
                  <a:lnTo>
                    <a:pt x="5017" y="147"/>
                  </a:lnTo>
                  <a:lnTo>
                    <a:pt x="4725" y="220"/>
                  </a:lnTo>
                  <a:lnTo>
                    <a:pt x="4433" y="293"/>
                  </a:lnTo>
                  <a:lnTo>
                    <a:pt x="4141" y="390"/>
                  </a:lnTo>
                  <a:lnTo>
                    <a:pt x="3848" y="512"/>
                  </a:lnTo>
                  <a:lnTo>
                    <a:pt x="3556" y="634"/>
                  </a:lnTo>
                  <a:lnTo>
                    <a:pt x="3288" y="780"/>
                  </a:lnTo>
                  <a:lnTo>
                    <a:pt x="3020" y="926"/>
                  </a:lnTo>
                  <a:lnTo>
                    <a:pt x="2777" y="1072"/>
                  </a:lnTo>
                  <a:lnTo>
                    <a:pt x="2290" y="1437"/>
                  </a:lnTo>
                  <a:lnTo>
                    <a:pt x="1851" y="1852"/>
                  </a:lnTo>
                  <a:lnTo>
                    <a:pt x="1437" y="2290"/>
                  </a:lnTo>
                  <a:lnTo>
                    <a:pt x="1072" y="2777"/>
                  </a:lnTo>
                  <a:lnTo>
                    <a:pt x="901" y="3045"/>
                  </a:lnTo>
                  <a:lnTo>
                    <a:pt x="755" y="3313"/>
                  </a:lnTo>
                  <a:lnTo>
                    <a:pt x="609" y="3581"/>
                  </a:lnTo>
                  <a:lnTo>
                    <a:pt x="487" y="3849"/>
                  </a:lnTo>
                  <a:lnTo>
                    <a:pt x="390" y="4141"/>
                  </a:lnTo>
                  <a:lnTo>
                    <a:pt x="292" y="4433"/>
                  </a:lnTo>
                  <a:lnTo>
                    <a:pt x="195" y="4725"/>
                  </a:lnTo>
                  <a:lnTo>
                    <a:pt x="122" y="5042"/>
                  </a:lnTo>
                  <a:lnTo>
                    <a:pt x="73" y="5334"/>
                  </a:lnTo>
                  <a:lnTo>
                    <a:pt x="25" y="5651"/>
                  </a:lnTo>
                  <a:lnTo>
                    <a:pt x="0" y="5968"/>
                  </a:lnTo>
                  <a:lnTo>
                    <a:pt x="0" y="6308"/>
                  </a:lnTo>
                  <a:lnTo>
                    <a:pt x="0" y="6308"/>
                  </a:lnTo>
                  <a:lnTo>
                    <a:pt x="0" y="6625"/>
                  </a:lnTo>
                  <a:lnTo>
                    <a:pt x="25" y="6942"/>
                  </a:lnTo>
                  <a:lnTo>
                    <a:pt x="73" y="7258"/>
                  </a:lnTo>
                  <a:lnTo>
                    <a:pt x="122" y="7575"/>
                  </a:lnTo>
                  <a:lnTo>
                    <a:pt x="195" y="7867"/>
                  </a:lnTo>
                  <a:lnTo>
                    <a:pt x="292" y="8184"/>
                  </a:lnTo>
                  <a:lnTo>
                    <a:pt x="390" y="8476"/>
                  </a:lnTo>
                  <a:lnTo>
                    <a:pt x="487" y="8744"/>
                  </a:lnTo>
                  <a:lnTo>
                    <a:pt x="609" y="9036"/>
                  </a:lnTo>
                  <a:lnTo>
                    <a:pt x="755" y="9304"/>
                  </a:lnTo>
                  <a:lnTo>
                    <a:pt x="901" y="9572"/>
                  </a:lnTo>
                  <a:lnTo>
                    <a:pt x="1072" y="9816"/>
                  </a:lnTo>
                  <a:lnTo>
                    <a:pt x="1437" y="10303"/>
                  </a:lnTo>
                  <a:lnTo>
                    <a:pt x="1851" y="10741"/>
                  </a:lnTo>
                  <a:lnTo>
                    <a:pt x="2290" y="11155"/>
                  </a:lnTo>
                  <a:lnTo>
                    <a:pt x="2777" y="11520"/>
                  </a:lnTo>
                  <a:lnTo>
                    <a:pt x="3020" y="11691"/>
                  </a:lnTo>
                  <a:lnTo>
                    <a:pt x="3288" y="11837"/>
                  </a:lnTo>
                  <a:lnTo>
                    <a:pt x="3556" y="11983"/>
                  </a:lnTo>
                  <a:lnTo>
                    <a:pt x="3848" y="12105"/>
                  </a:lnTo>
                  <a:lnTo>
                    <a:pt x="4141" y="12202"/>
                  </a:lnTo>
                  <a:lnTo>
                    <a:pt x="4433" y="12300"/>
                  </a:lnTo>
                  <a:lnTo>
                    <a:pt x="4725" y="12397"/>
                  </a:lnTo>
                  <a:lnTo>
                    <a:pt x="5017" y="12470"/>
                  </a:lnTo>
                  <a:lnTo>
                    <a:pt x="5334" y="12519"/>
                  </a:lnTo>
                  <a:lnTo>
                    <a:pt x="5651" y="12568"/>
                  </a:lnTo>
                  <a:lnTo>
                    <a:pt x="5967" y="12592"/>
                  </a:lnTo>
                  <a:lnTo>
                    <a:pt x="6284" y="12592"/>
                  </a:lnTo>
                  <a:lnTo>
                    <a:pt x="6284" y="12592"/>
                  </a:lnTo>
                  <a:lnTo>
                    <a:pt x="6625" y="12592"/>
                  </a:lnTo>
                  <a:lnTo>
                    <a:pt x="6941" y="12568"/>
                  </a:lnTo>
                  <a:lnTo>
                    <a:pt x="7258" y="12519"/>
                  </a:lnTo>
                  <a:lnTo>
                    <a:pt x="7550" y="12470"/>
                  </a:lnTo>
                  <a:lnTo>
                    <a:pt x="7867" y="12397"/>
                  </a:lnTo>
                  <a:lnTo>
                    <a:pt x="8159" y="12300"/>
                  </a:lnTo>
                  <a:lnTo>
                    <a:pt x="8451" y="12202"/>
                  </a:lnTo>
                  <a:lnTo>
                    <a:pt x="8744" y="12105"/>
                  </a:lnTo>
                  <a:lnTo>
                    <a:pt x="9012" y="11983"/>
                  </a:lnTo>
                  <a:lnTo>
                    <a:pt x="9279" y="11837"/>
                  </a:lnTo>
                  <a:lnTo>
                    <a:pt x="9547" y="11691"/>
                  </a:lnTo>
                  <a:lnTo>
                    <a:pt x="9815" y="11520"/>
                  </a:lnTo>
                  <a:lnTo>
                    <a:pt x="10302" y="11155"/>
                  </a:lnTo>
                  <a:lnTo>
                    <a:pt x="10741" y="10741"/>
                  </a:lnTo>
                  <a:lnTo>
                    <a:pt x="11155" y="10303"/>
                  </a:lnTo>
                  <a:lnTo>
                    <a:pt x="11520" y="9816"/>
                  </a:lnTo>
                  <a:lnTo>
                    <a:pt x="11666" y="9572"/>
                  </a:lnTo>
                  <a:lnTo>
                    <a:pt x="11812" y="9304"/>
                  </a:lnTo>
                  <a:lnTo>
                    <a:pt x="11958" y="9036"/>
                  </a:lnTo>
                  <a:lnTo>
                    <a:pt x="12080" y="8744"/>
                  </a:lnTo>
                  <a:lnTo>
                    <a:pt x="12202" y="8476"/>
                  </a:lnTo>
                  <a:lnTo>
                    <a:pt x="12299" y="8184"/>
                  </a:lnTo>
                  <a:lnTo>
                    <a:pt x="12397" y="7867"/>
                  </a:lnTo>
                  <a:lnTo>
                    <a:pt x="12446" y="7575"/>
                  </a:lnTo>
                  <a:lnTo>
                    <a:pt x="12519" y="7258"/>
                  </a:lnTo>
                  <a:lnTo>
                    <a:pt x="12543" y="6942"/>
                  </a:lnTo>
                  <a:lnTo>
                    <a:pt x="12567" y="6625"/>
                  </a:lnTo>
                  <a:lnTo>
                    <a:pt x="12592" y="6308"/>
                  </a:lnTo>
                  <a:lnTo>
                    <a:pt x="12592" y="6308"/>
                  </a:lnTo>
                  <a:lnTo>
                    <a:pt x="12567" y="5968"/>
                  </a:lnTo>
                  <a:lnTo>
                    <a:pt x="12543" y="5651"/>
                  </a:lnTo>
                  <a:lnTo>
                    <a:pt x="12519" y="5334"/>
                  </a:lnTo>
                  <a:lnTo>
                    <a:pt x="12446" y="5042"/>
                  </a:lnTo>
                  <a:lnTo>
                    <a:pt x="12397" y="4725"/>
                  </a:lnTo>
                  <a:lnTo>
                    <a:pt x="12299" y="4433"/>
                  </a:lnTo>
                  <a:lnTo>
                    <a:pt x="12202" y="4141"/>
                  </a:lnTo>
                  <a:lnTo>
                    <a:pt x="12080" y="3849"/>
                  </a:lnTo>
                  <a:lnTo>
                    <a:pt x="11958" y="3581"/>
                  </a:lnTo>
                  <a:lnTo>
                    <a:pt x="11812" y="3313"/>
                  </a:lnTo>
                  <a:lnTo>
                    <a:pt x="11666" y="3045"/>
                  </a:lnTo>
                  <a:lnTo>
                    <a:pt x="11520" y="2777"/>
                  </a:lnTo>
                  <a:lnTo>
                    <a:pt x="11155" y="2290"/>
                  </a:lnTo>
                  <a:lnTo>
                    <a:pt x="10741" y="1852"/>
                  </a:lnTo>
                  <a:lnTo>
                    <a:pt x="10302" y="1437"/>
                  </a:lnTo>
                  <a:lnTo>
                    <a:pt x="9815" y="1072"/>
                  </a:lnTo>
                  <a:lnTo>
                    <a:pt x="9547" y="926"/>
                  </a:lnTo>
                  <a:lnTo>
                    <a:pt x="9279" y="780"/>
                  </a:lnTo>
                  <a:lnTo>
                    <a:pt x="9012" y="634"/>
                  </a:lnTo>
                  <a:lnTo>
                    <a:pt x="8744" y="512"/>
                  </a:lnTo>
                  <a:lnTo>
                    <a:pt x="8451" y="390"/>
                  </a:lnTo>
                  <a:lnTo>
                    <a:pt x="8159" y="293"/>
                  </a:lnTo>
                  <a:lnTo>
                    <a:pt x="7867" y="220"/>
                  </a:lnTo>
                  <a:lnTo>
                    <a:pt x="7550" y="147"/>
                  </a:lnTo>
                  <a:lnTo>
                    <a:pt x="7258" y="74"/>
                  </a:lnTo>
                  <a:lnTo>
                    <a:pt x="6941" y="49"/>
                  </a:lnTo>
                  <a:lnTo>
                    <a:pt x="6625" y="25"/>
                  </a:lnTo>
                  <a:lnTo>
                    <a:pt x="6284" y="1"/>
                  </a:lnTo>
                  <a:lnTo>
                    <a:pt x="6284" y="1"/>
                  </a:lnTo>
                  <a:close/>
                </a:path>
              </a:pathLst>
            </a:custGeom>
            <a:noFill/>
            <a:ln w="19050" cap="rnd" cmpd="sng">
              <a:solidFill>
                <a:srgbClr val="18476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Shape 164"/>
            <p:cNvSpPr/>
            <p:nvPr/>
          </p:nvSpPr>
          <p:spPr>
            <a:xfrm>
              <a:off x="3988375" y="3021875"/>
              <a:ext cx="241750" cy="241750"/>
            </a:xfrm>
            <a:custGeom>
              <a:avLst/>
              <a:gdLst/>
              <a:ahLst/>
              <a:cxnLst/>
              <a:rect l="0" t="0" r="0" b="0"/>
              <a:pathLst>
                <a:path w="9670" h="9670" fill="none" extrusionOk="0">
                  <a:moveTo>
                    <a:pt x="4823" y="1"/>
                  </a:moveTo>
                  <a:lnTo>
                    <a:pt x="4823" y="1"/>
                  </a:lnTo>
                  <a:lnTo>
                    <a:pt x="4336" y="25"/>
                  </a:lnTo>
                  <a:lnTo>
                    <a:pt x="3849" y="98"/>
                  </a:lnTo>
                  <a:lnTo>
                    <a:pt x="3386" y="220"/>
                  </a:lnTo>
                  <a:lnTo>
                    <a:pt x="2947" y="391"/>
                  </a:lnTo>
                  <a:lnTo>
                    <a:pt x="2533" y="585"/>
                  </a:lnTo>
                  <a:lnTo>
                    <a:pt x="2144" y="829"/>
                  </a:lnTo>
                  <a:lnTo>
                    <a:pt x="1754" y="1121"/>
                  </a:lnTo>
                  <a:lnTo>
                    <a:pt x="1413" y="1438"/>
                  </a:lnTo>
                  <a:lnTo>
                    <a:pt x="1096" y="1779"/>
                  </a:lnTo>
                  <a:lnTo>
                    <a:pt x="829" y="2144"/>
                  </a:lnTo>
                  <a:lnTo>
                    <a:pt x="585" y="2534"/>
                  </a:lnTo>
                  <a:lnTo>
                    <a:pt x="390" y="2972"/>
                  </a:lnTo>
                  <a:lnTo>
                    <a:pt x="220" y="3411"/>
                  </a:lnTo>
                  <a:lnTo>
                    <a:pt x="98" y="3873"/>
                  </a:lnTo>
                  <a:lnTo>
                    <a:pt x="25" y="4336"/>
                  </a:lnTo>
                  <a:lnTo>
                    <a:pt x="1" y="4847"/>
                  </a:lnTo>
                  <a:lnTo>
                    <a:pt x="1" y="4847"/>
                  </a:lnTo>
                  <a:lnTo>
                    <a:pt x="25" y="5335"/>
                  </a:lnTo>
                  <a:lnTo>
                    <a:pt x="98" y="5822"/>
                  </a:lnTo>
                  <a:lnTo>
                    <a:pt x="220" y="6284"/>
                  </a:lnTo>
                  <a:lnTo>
                    <a:pt x="390" y="6723"/>
                  </a:lnTo>
                  <a:lnTo>
                    <a:pt x="585" y="7137"/>
                  </a:lnTo>
                  <a:lnTo>
                    <a:pt x="829" y="7527"/>
                  </a:lnTo>
                  <a:lnTo>
                    <a:pt x="1096" y="7916"/>
                  </a:lnTo>
                  <a:lnTo>
                    <a:pt x="1413" y="8257"/>
                  </a:lnTo>
                  <a:lnTo>
                    <a:pt x="1754" y="8574"/>
                  </a:lnTo>
                  <a:lnTo>
                    <a:pt x="2144" y="8842"/>
                  </a:lnTo>
                  <a:lnTo>
                    <a:pt x="2533" y="9085"/>
                  </a:lnTo>
                  <a:lnTo>
                    <a:pt x="2947" y="9280"/>
                  </a:lnTo>
                  <a:lnTo>
                    <a:pt x="3386" y="9451"/>
                  </a:lnTo>
                  <a:lnTo>
                    <a:pt x="3849" y="9572"/>
                  </a:lnTo>
                  <a:lnTo>
                    <a:pt x="4336" y="9645"/>
                  </a:lnTo>
                  <a:lnTo>
                    <a:pt x="4823" y="9670"/>
                  </a:lnTo>
                  <a:lnTo>
                    <a:pt x="4823" y="9670"/>
                  </a:lnTo>
                  <a:lnTo>
                    <a:pt x="5334" y="9645"/>
                  </a:lnTo>
                  <a:lnTo>
                    <a:pt x="5797" y="9572"/>
                  </a:lnTo>
                  <a:lnTo>
                    <a:pt x="6260" y="9451"/>
                  </a:lnTo>
                  <a:lnTo>
                    <a:pt x="6698" y="9280"/>
                  </a:lnTo>
                  <a:lnTo>
                    <a:pt x="7136" y="9085"/>
                  </a:lnTo>
                  <a:lnTo>
                    <a:pt x="7526" y="8842"/>
                  </a:lnTo>
                  <a:lnTo>
                    <a:pt x="7892" y="8574"/>
                  </a:lnTo>
                  <a:lnTo>
                    <a:pt x="8232" y="8257"/>
                  </a:lnTo>
                  <a:lnTo>
                    <a:pt x="8549" y="7916"/>
                  </a:lnTo>
                  <a:lnTo>
                    <a:pt x="8841" y="7527"/>
                  </a:lnTo>
                  <a:lnTo>
                    <a:pt x="9085" y="7137"/>
                  </a:lnTo>
                  <a:lnTo>
                    <a:pt x="9280" y="6723"/>
                  </a:lnTo>
                  <a:lnTo>
                    <a:pt x="9450" y="6284"/>
                  </a:lnTo>
                  <a:lnTo>
                    <a:pt x="9572" y="5822"/>
                  </a:lnTo>
                  <a:lnTo>
                    <a:pt x="9645" y="5335"/>
                  </a:lnTo>
                  <a:lnTo>
                    <a:pt x="9669" y="4847"/>
                  </a:lnTo>
                  <a:lnTo>
                    <a:pt x="9669" y="4847"/>
                  </a:lnTo>
                  <a:lnTo>
                    <a:pt x="9645" y="4336"/>
                  </a:lnTo>
                  <a:lnTo>
                    <a:pt x="9572" y="3873"/>
                  </a:lnTo>
                  <a:lnTo>
                    <a:pt x="9450" y="3411"/>
                  </a:lnTo>
                  <a:lnTo>
                    <a:pt x="9280" y="2972"/>
                  </a:lnTo>
                  <a:lnTo>
                    <a:pt x="9085" y="2534"/>
                  </a:lnTo>
                  <a:lnTo>
                    <a:pt x="8841" y="2144"/>
                  </a:lnTo>
                  <a:lnTo>
                    <a:pt x="8549" y="1779"/>
                  </a:lnTo>
                  <a:lnTo>
                    <a:pt x="8232" y="1438"/>
                  </a:lnTo>
                  <a:lnTo>
                    <a:pt x="7892" y="1121"/>
                  </a:lnTo>
                  <a:lnTo>
                    <a:pt x="7526" y="829"/>
                  </a:lnTo>
                  <a:lnTo>
                    <a:pt x="7136" y="585"/>
                  </a:lnTo>
                  <a:lnTo>
                    <a:pt x="6698" y="391"/>
                  </a:lnTo>
                  <a:lnTo>
                    <a:pt x="6260" y="220"/>
                  </a:lnTo>
                  <a:lnTo>
                    <a:pt x="5797" y="98"/>
                  </a:lnTo>
                  <a:lnTo>
                    <a:pt x="5334" y="25"/>
                  </a:lnTo>
                  <a:lnTo>
                    <a:pt x="4823" y="1"/>
                  </a:lnTo>
                  <a:lnTo>
                    <a:pt x="4823" y="1"/>
                  </a:lnTo>
                </a:path>
              </a:pathLst>
            </a:custGeom>
            <a:noFill/>
            <a:ln w="19050" cap="rnd" cmpd="sng">
              <a:solidFill>
                <a:srgbClr val="18476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Shape 165"/>
            <p:cNvSpPr/>
            <p:nvPr/>
          </p:nvSpPr>
          <p:spPr>
            <a:xfrm>
              <a:off x="4024300" y="3058425"/>
              <a:ext cx="84650" cy="84650"/>
            </a:xfrm>
            <a:custGeom>
              <a:avLst/>
              <a:gdLst/>
              <a:ahLst/>
              <a:cxnLst/>
              <a:rect l="0" t="0" r="0" b="0"/>
              <a:pathLst>
                <a:path w="3386" h="3386" fill="none" extrusionOk="0">
                  <a:moveTo>
                    <a:pt x="0" y="3385"/>
                  </a:moveTo>
                  <a:lnTo>
                    <a:pt x="0" y="3385"/>
                  </a:lnTo>
                  <a:lnTo>
                    <a:pt x="25" y="3020"/>
                  </a:lnTo>
                  <a:lnTo>
                    <a:pt x="74" y="2704"/>
                  </a:lnTo>
                  <a:lnTo>
                    <a:pt x="147" y="2363"/>
                  </a:lnTo>
                  <a:lnTo>
                    <a:pt x="268" y="2070"/>
                  </a:lnTo>
                  <a:lnTo>
                    <a:pt x="414" y="1754"/>
                  </a:lnTo>
                  <a:lnTo>
                    <a:pt x="585" y="1486"/>
                  </a:lnTo>
                  <a:lnTo>
                    <a:pt x="780" y="1218"/>
                  </a:lnTo>
                  <a:lnTo>
                    <a:pt x="999" y="974"/>
                  </a:lnTo>
                  <a:lnTo>
                    <a:pt x="1243" y="755"/>
                  </a:lnTo>
                  <a:lnTo>
                    <a:pt x="1510" y="560"/>
                  </a:lnTo>
                  <a:lnTo>
                    <a:pt x="1778" y="390"/>
                  </a:lnTo>
                  <a:lnTo>
                    <a:pt x="2071" y="244"/>
                  </a:lnTo>
                  <a:lnTo>
                    <a:pt x="2387" y="146"/>
                  </a:lnTo>
                  <a:lnTo>
                    <a:pt x="2704" y="49"/>
                  </a:lnTo>
                  <a:lnTo>
                    <a:pt x="3045" y="0"/>
                  </a:lnTo>
                  <a:lnTo>
                    <a:pt x="3386" y="0"/>
                  </a:lnTo>
                </a:path>
              </a:pathLst>
            </a:custGeom>
            <a:noFill/>
            <a:ln w="19050" cap="rnd" cmpd="sng">
              <a:solidFill>
                <a:srgbClr val="18476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Shape 166"/>
            <p:cNvSpPr/>
            <p:nvPr/>
          </p:nvSpPr>
          <p:spPr>
            <a:xfrm>
              <a:off x="4205750" y="3248375"/>
              <a:ext cx="154050" cy="153475"/>
            </a:xfrm>
            <a:custGeom>
              <a:avLst/>
              <a:gdLst/>
              <a:ahLst/>
              <a:cxnLst/>
              <a:rect l="0" t="0" r="0" b="0"/>
              <a:pathLst>
                <a:path w="6162" h="6139" fill="none" extrusionOk="0">
                  <a:moveTo>
                    <a:pt x="0" y="1024"/>
                  </a:moveTo>
                  <a:lnTo>
                    <a:pt x="4969" y="5992"/>
                  </a:lnTo>
                  <a:lnTo>
                    <a:pt x="4969" y="5992"/>
                  </a:lnTo>
                  <a:lnTo>
                    <a:pt x="5042" y="6041"/>
                  </a:lnTo>
                  <a:lnTo>
                    <a:pt x="5115" y="6090"/>
                  </a:lnTo>
                  <a:lnTo>
                    <a:pt x="5212" y="6114"/>
                  </a:lnTo>
                  <a:lnTo>
                    <a:pt x="5310" y="6138"/>
                  </a:lnTo>
                  <a:lnTo>
                    <a:pt x="5407" y="6114"/>
                  </a:lnTo>
                  <a:lnTo>
                    <a:pt x="5480" y="6090"/>
                  </a:lnTo>
                  <a:lnTo>
                    <a:pt x="5577" y="6041"/>
                  </a:lnTo>
                  <a:lnTo>
                    <a:pt x="5651" y="5992"/>
                  </a:lnTo>
                  <a:lnTo>
                    <a:pt x="6016" y="5627"/>
                  </a:lnTo>
                  <a:lnTo>
                    <a:pt x="6016" y="5627"/>
                  </a:lnTo>
                  <a:lnTo>
                    <a:pt x="6089" y="5554"/>
                  </a:lnTo>
                  <a:lnTo>
                    <a:pt x="6138" y="5456"/>
                  </a:lnTo>
                  <a:lnTo>
                    <a:pt x="6162" y="5359"/>
                  </a:lnTo>
                  <a:lnTo>
                    <a:pt x="6162" y="5286"/>
                  </a:lnTo>
                  <a:lnTo>
                    <a:pt x="6162" y="5188"/>
                  </a:lnTo>
                  <a:lnTo>
                    <a:pt x="6138" y="5091"/>
                  </a:lnTo>
                  <a:lnTo>
                    <a:pt x="6089" y="5018"/>
                  </a:lnTo>
                  <a:lnTo>
                    <a:pt x="6016" y="4921"/>
                  </a:lnTo>
                  <a:lnTo>
                    <a:pt x="1072" y="1"/>
                  </a:lnTo>
                </a:path>
              </a:pathLst>
            </a:custGeom>
            <a:noFill/>
            <a:ln w="19050" cap="rnd" cmpd="sng">
              <a:solidFill>
                <a:srgbClr val="18476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/>
          <p:nvPr/>
        </p:nvSpPr>
        <p:spPr>
          <a:xfrm rot="10800000" flipH="1">
            <a:off x="7663675" y="3684808"/>
            <a:ext cx="1034700" cy="8958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30000" y="0"/>
                </a:moveTo>
                <a:lnTo>
                  <a:pt x="0" y="59994"/>
                </a:lnTo>
                <a:lnTo>
                  <a:pt x="30000" y="120000"/>
                </a:lnTo>
                <a:lnTo>
                  <a:pt x="90000" y="120000"/>
                </a:lnTo>
                <a:lnTo>
                  <a:pt x="120000" y="59994"/>
                </a:lnTo>
                <a:lnTo>
                  <a:pt x="90000" y="0"/>
                </a:lnTo>
                <a:lnTo>
                  <a:pt x="30000" y="0"/>
                </a:lnTo>
                <a:close/>
                <a:moveTo>
                  <a:pt x="38477" y="16950"/>
                </a:moveTo>
                <a:lnTo>
                  <a:pt x="81522" y="16950"/>
                </a:lnTo>
                <a:lnTo>
                  <a:pt x="103033" y="59994"/>
                </a:lnTo>
                <a:lnTo>
                  <a:pt x="81522" y="103038"/>
                </a:lnTo>
                <a:lnTo>
                  <a:pt x="38477" y="103038"/>
                </a:lnTo>
                <a:lnTo>
                  <a:pt x="16955" y="59994"/>
                </a:lnTo>
                <a:lnTo>
                  <a:pt x="38477" y="16950"/>
                </a:lnTo>
                <a:close/>
              </a:path>
            </a:pathLst>
          </a:custGeom>
          <a:gradFill>
            <a:gsLst>
              <a:gs pos="0">
                <a:srgbClr val="3393E2"/>
              </a:gs>
              <a:gs pos="100000">
                <a:srgbClr val="00E2C7"/>
              </a:gs>
            </a:gsLst>
            <a:lin ang="6983783" scaled="0"/>
          </a:gradFill>
          <a:ln>
            <a:noFill/>
          </a:ln>
        </p:spPr>
        <p:txBody>
          <a:bodyPr spcFirstLastPara="1" wrap="square"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Helvetica Neue"/>
              <a:buNone/>
            </a:pPr>
            <a:endParaRPr sz="3200" b="0" i="0" u="none" strike="noStrike" cap="non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69" name="Shape 169"/>
          <p:cNvSpPr/>
          <p:nvPr/>
        </p:nvSpPr>
        <p:spPr>
          <a:xfrm rot="5400000">
            <a:off x="499599" y="157100"/>
            <a:ext cx="1146000" cy="13233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60000" y="0"/>
                </a:moveTo>
                <a:lnTo>
                  <a:pt x="120000" y="30000"/>
                </a:lnTo>
                <a:lnTo>
                  <a:pt x="120000" y="90000"/>
                </a:lnTo>
                <a:lnTo>
                  <a:pt x="60000" y="120000"/>
                </a:lnTo>
                <a:lnTo>
                  <a:pt x="0" y="90000"/>
                </a:lnTo>
                <a:lnTo>
                  <a:pt x="0" y="30000"/>
                </a:lnTo>
                <a:close/>
              </a:path>
            </a:pathLst>
          </a:custGeom>
          <a:gradFill>
            <a:gsLst>
              <a:gs pos="0">
                <a:srgbClr val="3393E2"/>
              </a:gs>
              <a:gs pos="100000">
                <a:srgbClr val="00E2C7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Helvetica Neue"/>
              <a:buNone/>
            </a:pPr>
            <a:endParaRPr sz="3200" b="0" i="0" u="none" strike="noStrike" cap="non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70" name="Shape 170"/>
          <p:cNvSpPr txBox="1">
            <a:spLocks noGrp="1"/>
          </p:cNvSpPr>
          <p:nvPr>
            <p:ph type="title"/>
          </p:nvPr>
        </p:nvSpPr>
        <p:spPr>
          <a:xfrm>
            <a:off x="1732700" y="1735600"/>
            <a:ext cx="4944300" cy="6453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>
            <a:endParaRPr/>
          </a:p>
        </p:txBody>
      </p:sp>
      <p:sp>
        <p:nvSpPr>
          <p:cNvPr id="171" name="Shape 171"/>
          <p:cNvSpPr txBox="1">
            <a:spLocks noGrp="1"/>
          </p:cNvSpPr>
          <p:nvPr>
            <p:ph type="body" idx="1"/>
          </p:nvPr>
        </p:nvSpPr>
        <p:spPr>
          <a:xfrm>
            <a:off x="1734000" y="2414450"/>
            <a:ext cx="2667300" cy="2663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600"/>
              </a:spcBef>
              <a:spcAft>
                <a:spcPts val="0"/>
              </a:spcAft>
              <a:buSzPts val="1400"/>
              <a:buChar char="◇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￭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￮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72" name="Shape 172"/>
          <p:cNvSpPr txBox="1">
            <a:spLocks noGrp="1"/>
          </p:cNvSpPr>
          <p:nvPr>
            <p:ph type="body" idx="2"/>
          </p:nvPr>
        </p:nvSpPr>
        <p:spPr>
          <a:xfrm>
            <a:off x="4562088" y="2414450"/>
            <a:ext cx="2667300" cy="2663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600"/>
              </a:spcBef>
              <a:spcAft>
                <a:spcPts val="0"/>
              </a:spcAft>
              <a:buSzPts val="1400"/>
              <a:buChar char="◇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￭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￮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73" name="Shape 173"/>
          <p:cNvSpPr/>
          <p:nvPr/>
        </p:nvSpPr>
        <p:spPr>
          <a:xfrm rot="10800000" flipH="1">
            <a:off x="-123826" y="1058975"/>
            <a:ext cx="819900" cy="710100"/>
          </a:xfrm>
          <a:prstGeom prst="hexagon">
            <a:avLst>
              <a:gd name="adj" fmla="val 28678"/>
              <a:gd name="vf" fmla="val 115470"/>
            </a:avLst>
          </a:prstGeom>
          <a:noFill/>
          <a:ln w="9525" cap="flat" cmpd="sng">
            <a:solidFill>
              <a:srgbClr val="19BBD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4" name="Shape 174"/>
          <p:cNvSpPr/>
          <p:nvPr/>
        </p:nvSpPr>
        <p:spPr>
          <a:xfrm rot="10800000" flipH="1">
            <a:off x="638175" y="1440100"/>
            <a:ext cx="428700" cy="371100"/>
          </a:xfrm>
          <a:prstGeom prst="hexagon">
            <a:avLst>
              <a:gd name="adj" fmla="val 28678"/>
              <a:gd name="vf" fmla="val 115470"/>
            </a:avLst>
          </a:prstGeom>
          <a:solidFill>
            <a:srgbClr val="18476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5" name="Shape 175"/>
          <p:cNvSpPr/>
          <p:nvPr/>
        </p:nvSpPr>
        <p:spPr>
          <a:xfrm rot="10800000" flipH="1">
            <a:off x="1495424" y="-131650"/>
            <a:ext cx="819900" cy="710100"/>
          </a:xfrm>
          <a:prstGeom prst="hexagon">
            <a:avLst>
              <a:gd name="adj" fmla="val 28678"/>
              <a:gd name="vf" fmla="val 115470"/>
            </a:avLst>
          </a:prstGeom>
          <a:noFill/>
          <a:ln w="76200" cap="flat" cmpd="sng">
            <a:solidFill>
              <a:srgbClr val="184769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6" name="Shape 176"/>
          <p:cNvSpPr/>
          <p:nvPr/>
        </p:nvSpPr>
        <p:spPr>
          <a:xfrm rot="10800000" flipH="1">
            <a:off x="327800" y="88925"/>
            <a:ext cx="358800" cy="310500"/>
          </a:xfrm>
          <a:prstGeom prst="hexagon">
            <a:avLst>
              <a:gd name="adj" fmla="val 28678"/>
              <a:gd name="vf" fmla="val 115470"/>
            </a:avLst>
          </a:prstGeom>
          <a:solidFill>
            <a:srgbClr val="00E1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77" name="Shape 177"/>
          <p:cNvGrpSpPr/>
          <p:nvPr/>
        </p:nvGrpSpPr>
        <p:grpSpPr>
          <a:xfrm>
            <a:off x="1729784" y="61068"/>
            <a:ext cx="351204" cy="324661"/>
            <a:chOff x="5975075" y="2327500"/>
            <a:chExt cx="420100" cy="388350"/>
          </a:xfrm>
        </p:grpSpPr>
        <p:sp>
          <p:nvSpPr>
            <p:cNvPr id="178" name="Shape 178"/>
            <p:cNvSpPr/>
            <p:nvPr/>
          </p:nvSpPr>
          <p:spPr>
            <a:xfrm>
              <a:off x="5975075" y="2474650"/>
              <a:ext cx="98325" cy="220450"/>
            </a:xfrm>
            <a:custGeom>
              <a:avLst/>
              <a:gdLst/>
              <a:ahLst/>
              <a:cxnLst/>
              <a:rect l="0" t="0" r="0" b="0"/>
              <a:pathLst>
                <a:path w="3933" h="8818" extrusionOk="0">
                  <a:moveTo>
                    <a:pt x="2418" y="1002"/>
                  </a:moveTo>
                  <a:lnTo>
                    <a:pt x="2565" y="1027"/>
                  </a:lnTo>
                  <a:lnTo>
                    <a:pt x="2687" y="1075"/>
                  </a:lnTo>
                  <a:lnTo>
                    <a:pt x="2809" y="1124"/>
                  </a:lnTo>
                  <a:lnTo>
                    <a:pt x="2907" y="1222"/>
                  </a:lnTo>
                  <a:lnTo>
                    <a:pt x="3005" y="1320"/>
                  </a:lnTo>
                  <a:lnTo>
                    <a:pt x="3078" y="1442"/>
                  </a:lnTo>
                  <a:lnTo>
                    <a:pt x="3102" y="1564"/>
                  </a:lnTo>
                  <a:lnTo>
                    <a:pt x="3127" y="1710"/>
                  </a:lnTo>
                  <a:lnTo>
                    <a:pt x="3102" y="1857"/>
                  </a:lnTo>
                  <a:lnTo>
                    <a:pt x="3078" y="1979"/>
                  </a:lnTo>
                  <a:lnTo>
                    <a:pt x="3005" y="2101"/>
                  </a:lnTo>
                  <a:lnTo>
                    <a:pt x="2907" y="2223"/>
                  </a:lnTo>
                  <a:lnTo>
                    <a:pt x="2809" y="2297"/>
                  </a:lnTo>
                  <a:lnTo>
                    <a:pt x="2687" y="2370"/>
                  </a:lnTo>
                  <a:lnTo>
                    <a:pt x="2565" y="2394"/>
                  </a:lnTo>
                  <a:lnTo>
                    <a:pt x="2418" y="2419"/>
                  </a:lnTo>
                  <a:lnTo>
                    <a:pt x="2272" y="2394"/>
                  </a:lnTo>
                  <a:lnTo>
                    <a:pt x="2150" y="2370"/>
                  </a:lnTo>
                  <a:lnTo>
                    <a:pt x="2028" y="2297"/>
                  </a:lnTo>
                  <a:lnTo>
                    <a:pt x="1930" y="2223"/>
                  </a:lnTo>
                  <a:lnTo>
                    <a:pt x="1832" y="2101"/>
                  </a:lnTo>
                  <a:lnTo>
                    <a:pt x="1759" y="1979"/>
                  </a:lnTo>
                  <a:lnTo>
                    <a:pt x="1735" y="1857"/>
                  </a:lnTo>
                  <a:lnTo>
                    <a:pt x="1710" y="1710"/>
                  </a:lnTo>
                  <a:lnTo>
                    <a:pt x="1735" y="1564"/>
                  </a:lnTo>
                  <a:lnTo>
                    <a:pt x="1759" y="1442"/>
                  </a:lnTo>
                  <a:lnTo>
                    <a:pt x="1832" y="1320"/>
                  </a:lnTo>
                  <a:lnTo>
                    <a:pt x="1930" y="1222"/>
                  </a:lnTo>
                  <a:lnTo>
                    <a:pt x="2028" y="1124"/>
                  </a:lnTo>
                  <a:lnTo>
                    <a:pt x="2150" y="1075"/>
                  </a:lnTo>
                  <a:lnTo>
                    <a:pt x="2272" y="1027"/>
                  </a:lnTo>
                  <a:lnTo>
                    <a:pt x="2418" y="1002"/>
                  </a:lnTo>
                  <a:close/>
                  <a:moveTo>
                    <a:pt x="1" y="1"/>
                  </a:moveTo>
                  <a:lnTo>
                    <a:pt x="1" y="8817"/>
                  </a:lnTo>
                  <a:lnTo>
                    <a:pt x="3933" y="8817"/>
                  </a:lnTo>
                  <a:lnTo>
                    <a:pt x="3933" y="1"/>
                  </a:lnTo>
                  <a:close/>
                </a:path>
              </a:pathLst>
            </a:custGeom>
            <a:solidFill>
              <a:srgbClr val="1847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Shape 179"/>
            <p:cNvSpPr/>
            <p:nvPr/>
          </p:nvSpPr>
          <p:spPr>
            <a:xfrm>
              <a:off x="6088025" y="2327500"/>
              <a:ext cx="307150" cy="388350"/>
            </a:xfrm>
            <a:custGeom>
              <a:avLst/>
              <a:gdLst/>
              <a:ahLst/>
              <a:cxnLst/>
              <a:rect l="0" t="0" r="0" b="0"/>
              <a:pathLst>
                <a:path w="12286" h="15534" extrusionOk="0">
                  <a:moveTo>
                    <a:pt x="6326" y="1"/>
                  </a:moveTo>
                  <a:lnTo>
                    <a:pt x="5960" y="25"/>
                  </a:lnTo>
                  <a:lnTo>
                    <a:pt x="5716" y="74"/>
                  </a:lnTo>
                  <a:lnTo>
                    <a:pt x="5520" y="147"/>
                  </a:lnTo>
                  <a:lnTo>
                    <a:pt x="5374" y="221"/>
                  </a:lnTo>
                  <a:lnTo>
                    <a:pt x="4983" y="1466"/>
                  </a:lnTo>
                  <a:lnTo>
                    <a:pt x="4788" y="2028"/>
                  </a:lnTo>
                  <a:lnTo>
                    <a:pt x="4592" y="2541"/>
                  </a:lnTo>
                  <a:lnTo>
                    <a:pt x="4397" y="3005"/>
                  </a:lnTo>
                  <a:lnTo>
                    <a:pt x="4202" y="3396"/>
                  </a:lnTo>
                  <a:lnTo>
                    <a:pt x="4031" y="3689"/>
                  </a:lnTo>
                  <a:lnTo>
                    <a:pt x="3884" y="3933"/>
                  </a:lnTo>
                  <a:lnTo>
                    <a:pt x="3664" y="4153"/>
                  </a:lnTo>
                  <a:lnTo>
                    <a:pt x="3322" y="4495"/>
                  </a:lnTo>
                  <a:lnTo>
                    <a:pt x="2516" y="5252"/>
                  </a:lnTo>
                  <a:lnTo>
                    <a:pt x="1442" y="6229"/>
                  </a:lnTo>
                  <a:lnTo>
                    <a:pt x="1" y="6229"/>
                  </a:lnTo>
                  <a:lnTo>
                    <a:pt x="1" y="13433"/>
                  </a:lnTo>
                  <a:lnTo>
                    <a:pt x="1515" y="13433"/>
                  </a:lnTo>
                  <a:lnTo>
                    <a:pt x="2004" y="13678"/>
                  </a:lnTo>
                  <a:lnTo>
                    <a:pt x="2687" y="13971"/>
                  </a:lnTo>
                  <a:lnTo>
                    <a:pt x="3567" y="14313"/>
                  </a:lnTo>
                  <a:lnTo>
                    <a:pt x="4544" y="14679"/>
                  </a:lnTo>
                  <a:lnTo>
                    <a:pt x="5594" y="14997"/>
                  </a:lnTo>
                  <a:lnTo>
                    <a:pt x="6131" y="15143"/>
                  </a:lnTo>
                  <a:lnTo>
                    <a:pt x="6668" y="15265"/>
                  </a:lnTo>
                  <a:lnTo>
                    <a:pt x="7181" y="15387"/>
                  </a:lnTo>
                  <a:lnTo>
                    <a:pt x="7694" y="15461"/>
                  </a:lnTo>
                  <a:lnTo>
                    <a:pt x="8158" y="15509"/>
                  </a:lnTo>
                  <a:lnTo>
                    <a:pt x="8622" y="15534"/>
                  </a:lnTo>
                  <a:lnTo>
                    <a:pt x="9404" y="15534"/>
                  </a:lnTo>
                  <a:lnTo>
                    <a:pt x="9819" y="15509"/>
                  </a:lnTo>
                  <a:lnTo>
                    <a:pt x="10210" y="15461"/>
                  </a:lnTo>
                  <a:lnTo>
                    <a:pt x="10552" y="15363"/>
                  </a:lnTo>
                  <a:lnTo>
                    <a:pt x="10723" y="15314"/>
                  </a:lnTo>
                  <a:lnTo>
                    <a:pt x="10845" y="15265"/>
                  </a:lnTo>
                  <a:lnTo>
                    <a:pt x="10967" y="15192"/>
                  </a:lnTo>
                  <a:lnTo>
                    <a:pt x="11064" y="15094"/>
                  </a:lnTo>
                  <a:lnTo>
                    <a:pt x="11113" y="14997"/>
                  </a:lnTo>
                  <a:lnTo>
                    <a:pt x="11162" y="14874"/>
                  </a:lnTo>
                  <a:lnTo>
                    <a:pt x="11235" y="14166"/>
                  </a:lnTo>
                  <a:lnTo>
                    <a:pt x="11211" y="13995"/>
                  </a:lnTo>
                  <a:lnTo>
                    <a:pt x="11162" y="13849"/>
                  </a:lnTo>
                  <a:lnTo>
                    <a:pt x="11064" y="13702"/>
                  </a:lnTo>
                  <a:lnTo>
                    <a:pt x="10918" y="13580"/>
                  </a:lnTo>
                  <a:lnTo>
                    <a:pt x="11040" y="13556"/>
                  </a:lnTo>
                  <a:lnTo>
                    <a:pt x="11162" y="13507"/>
                  </a:lnTo>
                  <a:lnTo>
                    <a:pt x="11284" y="13458"/>
                  </a:lnTo>
                  <a:lnTo>
                    <a:pt x="11382" y="13360"/>
                  </a:lnTo>
                  <a:lnTo>
                    <a:pt x="11455" y="13263"/>
                  </a:lnTo>
                  <a:lnTo>
                    <a:pt x="11528" y="13140"/>
                  </a:lnTo>
                  <a:lnTo>
                    <a:pt x="11577" y="12994"/>
                  </a:lnTo>
                  <a:lnTo>
                    <a:pt x="11602" y="12872"/>
                  </a:lnTo>
                  <a:lnTo>
                    <a:pt x="11675" y="11993"/>
                  </a:lnTo>
                  <a:lnTo>
                    <a:pt x="11675" y="11870"/>
                  </a:lnTo>
                  <a:lnTo>
                    <a:pt x="11675" y="11773"/>
                  </a:lnTo>
                  <a:lnTo>
                    <a:pt x="11651" y="11651"/>
                  </a:lnTo>
                  <a:lnTo>
                    <a:pt x="11602" y="11553"/>
                  </a:lnTo>
                  <a:lnTo>
                    <a:pt x="11480" y="11382"/>
                  </a:lnTo>
                  <a:lnTo>
                    <a:pt x="11406" y="11309"/>
                  </a:lnTo>
                  <a:lnTo>
                    <a:pt x="11333" y="11235"/>
                  </a:lnTo>
                  <a:lnTo>
                    <a:pt x="11455" y="11211"/>
                  </a:lnTo>
                  <a:lnTo>
                    <a:pt x="11553" y="11162"/>
                  </a:lnTo>
                  <a:lnTo>
                    <a:pt x="11651" y="11089"/>
                  </a:lnTo>
                  <a:lnTo>
                    <a:pt x="11748" y="10991"/>
                  </a:lnTo>
                  <a:lnTo>
                    <a:pt x="11822" y="10893"/>
                  </a:lnTo>
                  <a:lnTo>
                    <a:pt x="11870" y="10796"/>
                  </a:lnTo>
                  <a:lnTo>
                    <a:pt x="11919" y="10674"/>
                  </a:lnTo>
                  <a:lnTo>
                    <a:pt x="11944" y="10527"/>
                  </a:lnTo>
                  <a:lnTo>
                    <a:pt x="12017" y="9672"/>
                  </a:lnTo>
                  <a:lnTo>
                    <a:pt x="12017" y="9550"/>
                  </a:lnTo>
                  <a:lnTo>
                    <a:pt x="12017" y="9428"/>
                  </a:lnTo>
                  <a:lnTo>
                    <a:pt x="11993" y="9306"/>
                  </a:lnTo>
                  <a:lnTo>
                    <a:pt x="11944" y="9208"/>
                  </a:lnTo>
                  <a:lnTo>
                    <a:pt x="11895" y="9111"/>
                  </a:lnTo>
                  <a:lnTo>
                    <a:pt x="11822" y="9037"/>
                  </a:lnTo>
                  <a:lnTo>
                    <a:pt x="11748" y="8964"/>
                  </a:lnTo>
                  <a:lnTo>
                    <a:pt x="11651" y="8891"/>
                  </a:lnTo>
                  <a:lnTo>
                    <a:pt x="11748" y="8866"/>
                  </a:lnTo>
                  <a:lnTo>
                    <a:pt x="11846" y="8793"/>
                  </a:lnTo>
                  <a:lnTo>
                    <a:pt x="11944" y="8720"/>
                  </a:lnTo>
                  <a:lnTo>
                    <a:pt x="12017" y="8647"/>
                  </a:lnTo>
                  <a:lnTo>
                    <a:pt x="12090" y="8549"/>
                  </a:lnTo>
                  <a:lnTo>
                    <a:pt x="12139" y="8451"/>
                  </a:lnTo>
                  <a:lnTo>
                    <a:pt x="12163" y="8329"/>
                  </a:lnTo>
                  <a:lnTo>
                    <a:pt x="12188" y="8207"/>
                  </a:lnTo>
                  <a:lnTo>
                    <a:pt x="12286" y="7328"/>
                  </a:lnTo>
                  <a:lnTo>
                    <a:pt x="12261" y="7206"/>
                  </a:lnTo>
                  <a:lnTo>
                    <a:pt x="12237" y="7083"/>
                  </a:lnTo>
                  <a:lnTo>
                    <a:pt x="12188" y="6986"/>
                  </a:lnTo>
                  <a:lnTo>
                    <a:pt x="12139" y="6888"/>
                  </a:lnTo>
                  <a:lnTo>
                    <a:pt x="12066" y="6790"/>
                  </a:lnTo>
                  <a:lnTo>
                    <a:pt x="11968" y="6717"/>
                  </a:lnTo>
                  <a:lnTo>
                    <a:pt x="11748" y="6571"/>
                  </a:lnTo>
                  <a:lnTo>
                    <a:pt x="11504" y="6448"/>
                  </a:lnTo>
                  <a:lnTo>
                    <a:pt x="11211" y="6351"/>
                  </a:lnTo>
                  <a:lnTo>
                    <a:pt x="10893" y="6278"/>
                  </a:lnTo>
                  <a:lnTo>
                    <a:pt x="10576" y="6229"/>
                  </a:lnTo>
                  <a:lnTo>
                    <a:pt x="9892" y="6131"/>
                  </a:lnTo>
                  <a:lnTo>
                    <a:pt x="8842" y="6033"/>
                  </a:lnTo>
                  <a:lnTo>
                    <a:pt x="7596" y="5960"/>
                  </a:lnTo>
                  <a:lnTo>
                    <a:pt x="6326" y="5887"/>
                  </a:lnTo>
                  <a:lnTo>
                    <a:pt x="6497" y="5594"/>
                  </a:lnTo>
                  <a:lnTo>
                    <a:pt x="6644" y="5252"/>
                  </a:lnTo>
                  <a:lnTo>
                    <a:pt x="6790" y="4885"/>
                  </a:lnTo>
                  <a:lnTo>
                    <a:pt x="6888" y="4495"/>
                  </a:lnTo>
                  <a:lnTo>
                    <a:pt x="6986" y="4104"/>
                  </a:lnTo>
                  <a:lnTo>
                    <a:pt x="7083" y="3689"/>
                  </a:lnTo>
                  <a:lnTo>
                    <a:pt x="7181" y="2883"/>
                  </a:lnTo>
                  <a:lnTo>
                    <a:pt x="7254" y="2150"/>
                  </a:lnTo>
                  <a:lnTo>
                    <a:pt x="7303" y="1539"/>
                  </a:lnTo>
                  <a:lnTo>
                    <a:pt x="7303" y="978"/>
                  </a:lnTo>
                  <a:lnTo>
                    <a:pt x="7303" y="807"/>
                  </a:lnTo>
                  <a:lnTo>
                    <a:pt x="7230" y="611"/>
                  </a:lnTo>
                  <a:lnTo>
                    <a:pt x="7157" y="465"/>
                  </a:lnTo>
                  <a:lnTo>
                    <a:pt x="7035" y="318"/>
                  </a:lnTo>
                  <a:lnTo>
                    <a:pt x="6888" y="172"/>
                  </a:lnTo>
                  <a:lnTo>
                    <a:pt x="6717" y="98"/>
                  </a:lnTo>
                  <a:lnTo>
                    <a:pt x="6522" y="25"/>
                  </a:lnTo>
                  <a:lnTo>
                    <a:pt x="6326" y="1"/>
                  </a:lnTo>
                  <a:close/>
                </a:path>
              </a:pathLst>
            </a:custGeom>
            <a:solidFill>
              <a:srgbClr val="1847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80" name="Shape 180"/>
          <p:cNvSpPr/>
          <p:nvPr/>
        </p:nvSpPr>
        <p:spPr>
          <a:xfrm>
            <a:off x="203100" y="1270177"/>
            <a:ext cx="166061" cy="287704"/>
          </a:xfrm>
          <a:custGeom>
            <a:avLst/>
            <a:gdLst/>
            <a:ahLst/>
            <a:cxnLst/>
            <a:rect l="0" t="0" r="0" b="0"/>
            <a:pathLst>
              <a:path w="11870" h="20565" extrusionOk="0">
                <a:moveTo>
                  <a:pt x="6301" y="977"/>
                </a:moveTo>
                <a:lnTo>
                  <a:pt x="6423" y="1002"/>
                </a:lnTo>
                <a:lnTo>
                  <a:pt x="6497" y="1075"/>
                </a:lnTo>
                <a:lnTo>
                  <a:pt x="6570" y="1148"/>
                </a:lnTo>
                <a:lnTo>
                  <a:pt x="6594" y="1270"/>
                </a:lnTo>
                <a:lnTo>
                  <a:pt x="6570" y="1368"/>
                </a:lnTo>
                <a:lnTo>
                  <a:pt x="6497" y="1466"/>
                </a:lnTo>
                <a:lnTo>
                  <a:pt x="6423" y="1515"/>
                </a:lnTo>
                <a:lnTo>
                  <a:pt x="6301" y="1539"/>
                </a:lnTo>
                <a:lnTo>
                  <a:pt x="5569" y="1539"/>
                </a:lnTo>
                <a:lnTo>
                  <a:pt x="5446" y="1515"/>
                </a:lnTo>
                <a:lnTo>
                  <a:pt x="5373" y="1466"/>
                </a:lnTo>
                <a:lnTo>
                  <a:pt x="5300" y="1368"/>
                </a:lnTo>
                <a:lnTo>
                  <a:pt x="5276" y="1270"/>
                </a:lnTo>
                <a:lnTo>
                  <a:pt x="5300" y="1148"/>
                </a:lnTo>
                <a:lnTo>
                  <a:pt x="5373" y="1075"/>
                </a:lnTo>
                <a:lnTo>
                  <a:pt x="5446" y="1002"/>
                </a:lnTo>
                <a:lnTo>
                  <a:pt x="5569" y="977"/>
                </a:lnTo>
                <a:close/>
                <a:moveTo>
                  <a:pt x="10575" y="2565"/>
                </a:moveTo>
                <a:lnTo>
                  <a:pt x="10575" y="16706"/>
                </a:lnTo>
                <a:lnTo>
                  <a:pt x="1295" y="16706"/>
                </a:lnTo>
                <a:lnTo>
                  <a:pt x="1295" y="2565"/>
                </a:lnTo>
                <a:close/>
                <a:moveTo>
                  <a:pt x="5935" y="17780"/>
                </a:moveTo>
                <a:lnTo>
                  <a:pt x="6106" y="17805"/>
                </a:lnTo>
                <a:lnTo>
                  <a:pt x="6277" y="17854"/>
                </a:lnTo>
                <a:lnTo>
                  <a:pt x="6423" y="17927"/>
                </a:lnTo>
                <a:lnTo>
                  <a:pt x="6545" y="18025"/>
                </a:lnTo>
                <a:lnTo>
                  <a:pt x="6643" y="18147"/>
                </a:lnTo>
                <a:lnTo>
                  <a:pt x="6716" y="18293"/>
                </a:lnTo>
                <a:lnTo>
                  <a:pt x="6765" y="18464"/>
                </a:lnTo>
                <a:lnTo>
                  <a:pt x="6790" y="18635"/>
                </a:lnTo>
                <a:lnTo>
                  <a:pt x="6765" y="18806"/>
                </a:lnTo>
                <a:lnTo>
                  <a:pt x="6716" y="18977"/>
                </a:lnTo>
                <a:lnTo>
                  <a:pt x="6643" y="19124"/>
                </a:lnTo>
                <a:lnTo>
                  <a:pt x="6545" y="19246"/>
                </a:lnTo>
                <a:lnTo>
                  <a:pt x="6423" y="19343"/>
                </a:lnTo>
                <a:lnTo>
                  <a:pt x="6277" y="19417"/>
                </a:lnTo>
                <a:lnTo>
                  <a:pt x="6106" y="19465"/>
                </a:lnTo>
                <a:lnTo>
                  <a:pt x="5935" y="19490"/>
                </a:lnTo>
                <a:lnTo>
                  <a:pt x="5764" y="19465"/>
                </a:lnTo>
                <a:lnTo>
                  <a:pt x="5593" y="19417"/>
                </a:lnTo>
                <a:lnTo>
                  <a:pt x="5446" y="19343"/>
                </a:lnTo>
                <a:lnTo>
                  <a:pt x="5324" y="19246"/>
                </a:lnTo>
                <a:lnTo>
                  <a:pt x="5227" y="19124"/>
                </a:lnTo>
                <a:lnTo>
                  <a:pt x="5153" y="18977"/>
                </a:lnTo>
                <a:lnTo>
                  <a:pt x="5105" y="18806"/>
                </a:lnTo>
                <a:lnTo>
                  <a:pt x="5080" y="18635"/>
                </a:lnTo>
                <a:lnTo>
                  <a:pt x="5105" y="18464"/>
                </a:lnTo>
                <a:lnTo>
                  <a:pt x="5153" y="18293"/>
                </a:lnTo>
                <a:lnTo>
                  <a:pt x="5227" y="18147"/>
                </a:lnTo>
                <a:lnTo>
                  <a:pt x="5324" y="18025"/>
                </a:lnTo>
                <a:lnTo>
                  <a:pt x="5446" y="17927"/>
                </a:lnTo>
                <a:lnTo>
                  <a:pt x="5593" y="17854"/>
                </a:lnTo>
                <a:lnTo>
                  <a:pt x="5764" y="17805"/>
                </a:lnTo>
                <a:lnTo>
                  <a:pt x="5935" y="17780"/>
                </a:lnTo>
                <a:close/>
                <a:moveTo>
                  <a:pt x="1295" y="0"/>
                </a:moveTo>
                <a:lnTo>
                  <a:pt x="1026" y="25"/>
                </a:lnTo>
                <a:lnTo>
                  <a:pt x="782" y="98"/>
                </a:lnTo>
                <a:lnTo>
                  <a:pt x="562" y="220"/>
                </a:lnTo>
                <a:lnTo>
                  <a:pt x="366" y="367"/>
                </a:lnTo>
                <a:lnTo>
                  <a:pt x="220" y="562"/>
                </a:lnTo>
                <a:lnTo>
                  <a:pt x="98" y="782"/>
                </a:lnTo>
                <a:lnTo>
                  <a:pt x="25" y="1026"/>
                </a:lnTo>
                <a:lnTo>
                  <a:pt x="0" y="1295"/>
                </a:lnTo>
                <a:lnTo>
                  <a:pt x="0" y="19270"/>
                </a:lnTo>
                <a:lnTo>
                  <a:pt x="25" y="19539"/>
                </a:lnTo>
                <a:lnTo>
                  <a:pt x="98" y="19783"/>
                </a:lnTo>
                <a:lnTo>
                  <a:pt x="220" y="20003"/>
                </a:lnTo>
                <a:lnTo>
                  <a:pt x="366" y="20198"/>
                </a:lnTo>
                <a:lnTo>
                  <a:pt x="562" y="20345"/>
                </a:lnTo>
                <a:lnTo>
                  <a:pt x="782" y="20467"/>
                </a:lnTo>
                <a:lnTo>
                  <a:pt x="1026" y="20540"/>
                </a:lnTo>
                <a:lnTo>
                  <a:pt x="1295" y="20565"/>
                </a:lnTo>
                <a:lnTo>
                  <a:pt x="10575" y="20565"/>
                </a:lnTo>
                <a:lnTo>
                  <a:pt x="10844" y="20540"/>
                </a:lnTo>
                <a:lnTo>
                  <a:pt x="11088" y="20467"/>
                </a:lnTo>
                <a:lnTo>
                  <a:pt x="11308" y="20345"/>
                </a:lnTo>
                <a:lnTo>
                  <a:pt x="11503" y="20198"/>
                </a:lnTo>
                <a:lnTo>
                  <a:pt x="11650" y="20003"/>
                </a:lnTo>
                <a:lnTo>
                  <a:pt x="11772" y="19783"/>
                </a:lnTo>
                <a:lnTo>
                  <a:pt x="11845" y="19539"/>
                </a:lnTo>
                <a:lnTo>
                  <a:pt x="11870" y="19270"/>
                </a:lnTo>
                <a:lnTo>
                  <a:pt x="11870" y="1295"/>
                </a:lnTo>
                <a:lnTo>
                  <a:pt x="11845" y="1026"/>
                </a:lnTo>
                <a:lnTo>
                  <a:pt x="11772" y="782"/>
                </a:lnTo>
                <a:lnTo>
                  <a:pt x="11650" y="562"/>
                </a:lnTo>
                <a:lnTo>
                  <a:pt x="11503" y="367"/>
                </a:lnTo>
                <a:lnTo>
                  <a:pt x="11308" y="220"/>
                </a:lnTo>
                <a:lnTo>
                  <a:pt x="11088" y="98"/>
                </a:lnTo>
                <a:lnTo>
                  <a:pt x="10844" y="25"/>
                </a:lnTo>
                <a:lnTo>
                  <a:pt x="10575" y="0"/>
                </a:lnTo>
                <a:close/>
              </a:path>
            </a:pathLst>
          </a:custGeom>
          <a:solidFill>
            <a:srgbClr val="19BBD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81" name="Shape 181"/>
          <p:cNvGrpSpPr/>
          <p:nvPr/>
        </p:nvGrpSpPr>
        <p:grpSpPr>
          <a:xfrm>
            <a:off x="904276" y="515192"/>
            <a:ext cx="382958" cy="607111"/>
            <a:chOff x="6718575" y="2318625"/>
            <a:chExt cx="256950" cy="407375"/>
          </a:xfrm>
        </p:grpSpPr>
        <p:sp>
          <p:nvSpPr>
            <p:cNvPr id="182" name="Shape 182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Shape 183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Shape 184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0" t="0" r="0" b="0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Shape 185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Shape 186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0" t="0" r="0" b="0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Shape 187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Shape 188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0" t="0" r="0" b="0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Shape 189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0" t="0" r="0" b="0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0" name="Shape 190"/>
          <p:cNvGrpSpPr/>
          <p:nvPr/>
        </p:nvGrpSpPr>
        <p:grpSpPr>
          <a:xfrm>
            <a:off x="335759" y="1840531"/>
            <a:ext cx="342882" cy="350068"/>
            <a:chOff x="3951850" y="2985350"/>
            <a:chExt cx="407950" cy="416500"/>
          </a:xfrm>
        </p:grpSpPr>
        <p:sp>
          <p:nvSpPr>
            <p:cNvPr id="191" name="Shape 191"/>
            <p:cNvSpPr/>
            <p:nvPr/>
          </p:nvSpPr>
          <p:spPr>
            <a:xfrm>
              <a:off x="3951850" y="2985350"/>
              <a:ext cx="314800" cy="314825"/>
            </a:xfrm>
            <a:custGeom>
              <a:avLst/>
              <a:gdLst/>
              <a:ahLst/>
              <a:cxnLst/>
              <a:rect l="0" t="0" r="0" b="0"/>
              <a:pathLst>
                <a:path w="12592" h="12593" fill="none" extrusionOk="0">
                  <a:moveTo>
                    <a:pt x="6284" y="1"/>
                  </a:moveTo>
                  <a:lnTo>
                    <a:pt x="6284" y="1"/>
                  </a:lnTo>
                  <a:lnTo>
                    <a:pt x="5967" y="25"/>
                  </a:lnTo>
                  <a:lnTo>
                    <a:pt x="5651" y="49"/>
                  </a:lnTo>
                  <a:lnTo>
                    <a:pt x="5334" y="74"/>
                  </a:lnTo>
                  <a:lnTo>
                    <a:pt x="5017" y="147"/>
                  </a:lnTo>
                  <a:lnTo>
                    <a:pt x="4725" y="220"/>
                  </a:lnTo>
                  <a:lnTo>
                    <a:pt x="4433" y="293"/>
                  </a:lnTo>
                  <a:lnTo>
                    <a:pt x="4141" y="390"/>
                  </a:lnTo>
                  <a:lnTo>
                    <a:pt x="3848" y="512"/>
                  </a:lnTo>
                  <a:lnTo>
                    <a:pt x="3556" y="634"/>
                  </a:lnTo>
                  <a:lnTo>
                    <a:pt x="3288" y="780"/>
                  </a:lnTo>
                  <a:lnTo>
                    <a:pt x="3020" y="926"/>
                  </a:lnTo>
                  <a:lnTo>
                    <a:pt x="2777" y="1072"/>
                  </a:lnTo>
                  <a:lnTo>
                    <a:pt x="2290" y="1437"/>
                  </a:lnTo>
                  <a:lnTo>
                    <a:pt x="1851" y="1852"/>
                  </a:lnTo>
                  <a:lnTo>
                    <a:pt x="1437" y="2290"/>
                  </a:lnTo>
                  <a:lnTo>
                    <a:pt x="1072" y="2777"/>
                  </a:lnTo>
                  <a:lnTo>
                    <a:pt x="901" y="3045"/>
                  </a:lnTo>
                  <a:lnTo>
                    <a:pt x="755" y="3313"/>
                  </a:lnTo>
                  <a:lnTo>
                    <a:pt x="609" y="3581"/>
                  </a:lnTo>
                  <a:lnTo>
                    <a:pt x="487" y="3849"/>
                  </a:lnTo>
                  <a:lnTo>
                    <a:pt x="390" y="4141"/>
                  </a:lnTo>
                  <a:lnTo>
                    <a:pt x="292" y="4433"/>
                  </a:lnTo>
                  <a:lnTo>
                    <a:pt x="195" y="4725"/>
                  </a:lnTo>
                  <a:lnTo>
                    <a:pt x="122" y="5042"/>
                  </a:lnTo>
                  <a:lnTo>
                    <a:pt x="73" y="5334"/>
                  </a:lnTo>
                  <a:lnTo>
                    <a:pt x="25" y="5651"/>
                  </a:lnTo>
                  <a:lnTo>
                    <a:pt x="0" y="5968"/>
                  </a:lnTo>
                  <a:lnTo>
                    <a:pt x="0" y="6308"/>
                  </a:lnTo>
                  <a:lnTo>
                    <a:pt x="0" y="6308"/>
                  </a:lnTo>
                  <a:lnTo>
                    <a:pt x="0" y="6625"/>
                  </a:lnTo>
                  <a:lnTo>
                    <a:pt x="25" y="6942"/>
                  </a:lnTo>
                  <a:lnTo>
                    <a:pt x="73" y="7258"/>
                  </a:lnTo>
                  <a:lnTo>
                    <a:pt x="122" y="7575"/>
                  </a:lnTo>
                  <a:lnTo>
                    <a:pt x="195" y="7867"/>
                  </a:lnTo>
                  <a:lnTo>
                    <a:pt x="292" y="8184"/>
                  </a:lnTo>
                  <a:lnTo>
                    <a:pt x="390" y="8476"/>
                  </a:lnTo>
                  <a:lnTo>
                    <a:pt x="487" y="8744"/>
                  </a:lnTo>
                  <a:lnTo>
                    <a:pt x="609" y="9036"/>
                  </a:lnTo>
                  <a:lnTo>
                    <a:pt x="755" y="9304"/>
                  </a:lnTo>
                  <a:lnTo>
                    <a:pt x="901" y="9572"/>
                  </a:lnTo>
                  <a:lnTo>
                    <a:pt x="1072" y="9816"/>
                  </a:lnTo>
                  <a:lnTo>
                    <a:pt x="1437" y="10303"/>
                  </a:lnTo>
                  <a:lnTo>
                    <a:pt x="1851" y="10741"/>
                  </a:lnTo>
                  <a:lnTo>
                    <a:pt x="2290" y="11155"/>
                  </a:lnTo>
                  <a:lnTo>
                    <a:pt x="2777" y="11520"/>
                  </a:lnTo>
                  <a:lnTo>
                    <a:pt x="3020" y="11691"/>
                  </a:lnTo>
                  <a:lnTo>
                    <a:pt x="3288" y="11837"/>
                  </a:lnTo>
                  <a:lnTo>
                    <a:pt x="3556" y="11983"/>
                  </a:lnTo>
                  <a:lnTo>
                    <a:pt x="3848" y="12105"/>
                  </a:lnTo>
                  <a:lnTo>
                    <a:pt x="4141" y="12202"/>
                  </a:lnTo>
                  <a:lnTo>
                    <a:pt x="4433" y="12300"/>
                  </a:lnTo>
                  <a:lnTo>
                    <a:pt x="4725" y="12397"/>
                  </a:lnTo>
                  <a:lnTo>
                    <a:pt x="5017" y="12470"/>
                  </a:lnTo>
                  <a:lnTo>
                    <a:pt x="5334" y="12519"/>
                  </a:lnTo>
                  <a:lnTo>
                    <a:pt x="5651" y="12568"/>
                  </a:lnTo>
                  <a:lnTo>
                    <a:pt x="5967" y="12592"/>
                  </a:lnTo>
                  <a:lnTo>
                    <a:pt x="6284" y="12592"/>
                  </a:lnTo>
                  <a:lnTo>
                    <a:pt x="6284" y="12592"/>
                  </a:lnTo>
                  <a:lnTo>
                    <a:pt x="6625" y="12592"/>
                  </a:lnTo>
                  <a:lnTo>
                    <a:pt x="6941" y="12568"/>
                  </a:lnTo>
                  <a:lnTo>
                    <a:pt x="7258" y="12519"/>
                  </a:lnTo>
                  <a:lnTo>
                    <a:pt x="7550" y="12470"/>
                  </a:lnTo>
                  <a:lnTo>
                    <a:pt x="7867" y="12397"/>
                  </a:lnTo>
                  <a:lnTo>
                    <a:pt x="8159" y="12300"/>
                  </a:lnTo>
                  <a:lnTo>
                    <a:pt x="8451" y="12202"/>
                  </a:lnTo>
                  <a:lnTo>
                    <a:pt x="8744" y="12105"/>
                  </a:lnTo>
                  <a:lnTo>
                    <a:pt x="9012" y="11983"/>
                  </a:lnTo>
                  <a:lnTo>
                    <a:pt x="9279" y="11837"/>
                  </a:lnTo>
                  <a:lnTo>
                    <a:pt x="9547" y="11691"/>
                  </a:lnTo>
                  <a:lnTo>
                    <a:pt x="9815" y="11520"/>
                  </a:lnTo>
                  <a:lnTo>
                    <a:pt x="10302" y="11155"/>
                  </a:lnTo>
                  <a:lnTo>
                    <a:pt x="10741" y="10741"/>
                  </a:lnTo>
                  <a:lnTo>
                    <a:pt x="11155" y="10303"/>
                  </a:lnTo>
                  <a:lnTo>
                    <a:pt x="11520" y="9816"/>
                  </a:lnTo>
                  <a:lnTo>
                    <a:pt x="11666" y="9572"/>
                  </a:lnTo>
                  <a:lnTo>
                    <a:pt x="11812" y="9304"/>
                  </a:lnTo>
                  <a:lnTo>
                    <a:pt x="11958" y="9036"/>
                  </a:lnTo>
                  <a:lnTo>
                    <a:pt x="12080" y="8744"/>
                  </a:lnTo>
                  <a:lnTo>
                    <a:pt x="12202" y="8476"/>
                  </a:lnTo>
                  <a:lnTo>
                    <a:pt x="12299" y="8184"/>
                  </a:lnTo>
                  <a:lnTo>
                    <a:pt x="12397" y="7867"/>
                  </a:lnTo>
                  <a:lnTo>
                    <a:pt x="12446" y="7575"/>
                  </a:lnTo>
                  <a:lnTo>
                    <a:pt x="12519" y="7258"/>
                  </a:lnTo>
                  <a:lnTo>
                    <a:pt x="12543" y="6942"/>
                  </a:lnTo>
                  <a:lnTo>
                    <a:pt x="12567" y="6625"/>
                  </a:lnTo>
                  <a:lnTo>
                    <a:pt x="12592" y="6308"/>
                  </a:lnTo>
                  <a:lnTo>
                    <a:pt x="12592" y="6308"/>
                  </a:lnTo>
                  <a:lnTo>
                    <a:pt x="12567" y="5968"/>
                  </a:lnTo>
                  <a:lnTo>
                    <a:pt x="12543" y="5651"/>
                  </a:lnTo>
                  <a:lnTo>
                    <a:pt x="12519" y="5334"/>
                  </a:lnTo>
                  <a:lnTo>
                    <a:pt x="12446" y="5042"/>
                  </a:lnTo>
                  <a:lnTo>
                    <a:pt x="12397" y="4725"/>
                  </a:lnTo>
                  <a:lnTo>
                    <a:pt x="12299" y="4433"/>
                  </a:lnTo>
                  <a:lnTo>
                    <a:pt x="12202" y="4141"/>
                  </a:lnTo>
                  <a:lnTo>
                    <a:pt x="12080" y="3849"/>
                  </a:lnTo>
                  <a:lnTo>
                    <a:pt x="11958" y="3581"/>
                  </a:lnTo>
                  <a:lnTo>
                    <a:pt x="11812" y="3313"/>
                  </a:lnTo>
                  <a:lnTo>
                    <a:pt x="11666" y="3045"/>
                  </a:lnTo>
                  <a:lnTo>
                    <a:pt x="11520" y="2777"/>
                  </a:lnTo>
                  <a:lnTo>
                    <a:pt x="11155" y="2290"/>
                  </a:lnTo>
                  <a:lnTo>
                    <a:pt x="10741" y="1852"/>
                  </a:lnTo>
                  <a:lnTo>
                    <a:pt x="10302" y="1437"/>
                  </a:lnTo>
                  <a:lnTo>
                    <a:pt x="9815" y="1072"/>
                  </a:lnTo>
                  <a:lnTo>
                    <a:pt x="9547" y="926"/>
                  </a:lnTo>
                  <a:lnTo>
                    <a:pt x="9279" y="780"/>
                  </a:lnTo>
                  <a:lnTo>
                    <a:pt x="9012" y="634"/>
                  </a:lnTo>
                  <a:lnTo>
                    <a:pt x="8744" y="512"/>
                  </a:lnTo>
                  <a:lnTo>
                    <a:pt x="8451" y="390"/>
                  </a:lnTo>
                  <a:lnTo>
                    <a:pt x="8159" y="293"/>
                  </a:lnTo>
                  <a:lnTo>
                    <a:pt x="7867" y="220"/>
                  </a:lnTo>
                  <a:lnTo>
                    <a:pt x="7550" y="147"/>
                  </a:lnTo>
                  <a:lnTo>
                    <a:pt x="7258" y="74"/>
                  </a:lnTo>
                  <a:lnTo>
                    <a:pt x="6941" y="49"/>
                  </a:lnTo>
                  <a:lnTo>
                    <a:pt x="6625" y="25"/>
                  </a:lnTo>
                  <a:lnTo>
                    <a:pt x="6284" y="1"/>
                  </a:lnTo>
                  <a:lnTo>
                    <a:pt x="6284" y="1"/>
                  </a:lnTo>
                  <a:close/>
                </a:path>
              </a:pathLst>
            </a:custGeom>
            <a:noFill/>
            <a:ln w="19050" cap="rnd" cmpd="sng">
              <a:solidFill>
                <a:srgbClr val="18476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Shape 192"/>
            <p:cNvSpPr/>
            <p:nvPr/>
          </p:nvSpPr>
          <p:spPr>
            <a:xfrm>
              <a:off x="3988375" y="3021875"/>
              <a:ext cx="241750" cy="241750"/>
            </a:xfrm>
            <a:custGeom>
              <a:avLst/>
              <a:gdLst/>
              <a:ahLst/>
              <a:cxnLst/>
              <a:rect l="0" t="0" r="0" b="0"/>
              <a:pathLst>
                <a:path w="9670" h="9670" fill="none" extrusionOk="0">
                  <a:moveTo>
                    <a:pt x="4823" y="1"/>
                  </a:moveTo>
                  <a:lnTo>
                    <a:pt x="4823" y="1"/>
                  </a:lnTo>
                  <a:lnTo>
                    <a:pt x="4336" y="25"/>
                  </a:lnTo>
                  <a:lnTo>
                    <a:pt x="3849" y="98"/>
                  </a:lnTo>
                  <a:lnTo>
                    <a:pt x="3386" y="220"/>
                  </a:lnTo>
                  <a:lnTo>
                    <a:pt x="2947" y="391"/>
                  </a:lnTo>
                  <a:lnTo>
                    <a:pt x="2533" y="585"/>
                  </a:lnTo>
                  <a:lnTo>
                    <a:pt x="2144" y="829"/>
                  </a:lnTo>
                  <a:lnTo>
                    <a:pt x="1754" y="1121"/>
                  </a:lnTo>
                  <a:lnTo>
                    <a:pt x="1413" y="1438"/>
                  </a:lnTo>
                  <a:lnTo>
                    <a:pt x="1096" y="1779"/>
                  </a:lnTo>
                  <a:lnTo>
                    <a:pt x="829" y="2144"/>
                  </a:lnTo>
                  <a:lnTo>
                    <a:pt x="585" y="2534"/>
                  </a:lnTo>
                  <a:lnTo>
                    <a:pt x="390" y="2972"/>
                  </a:lnTo>
                  <a:lnTo>
                    <a:pt x="220" y="3411"/>
                  </a:lnTo>
                  <a:lnTo>
                    <a:pt x="98" y="3873"/>
                  </a:lnTo>
                  <a:lnTo>
                    <a:pt x="25" y="4336"/>
                  </a:lnTo>
                  <a:lnTo>
                    <a:pt x="1" y="4847"/>
                  </a:lnTo>
                  <a:lnTo>
                    <a:pt x="1" y="4847"/>
                  </a:lnTo>
                  <a:lnTo>
                    <a:pt x="25" y="5335"/>
                  </a:lnTo>
                  <a:lnTo>
                    <a:pt x="98" y="5822"/>
                  </a:lnTo>
                  <a:lnTo>
                    <a:pt x="220" y="6284"/>
                  </a:lnTo>
                  <a:lnTo>
                    <a:pt x="390" y="6723"/>
                  </a:lnTo>
                  <a:lnTo>
                    <a:pt x="585" y="7137"/>
                  </a:lnTo>
                  <a:lnTo>
                    <a:pt x="829" y="7527"/>
                  </a:lnTo>
                  <a:lnTo>
                    <a:pt x="1096" y="7916"/>
                  </a:lnTo>
                  <a:lnTo>
                    <a:pt x="1413" y="8257"/>
                  </a:lnTo>
                  <a:lnTo>
                    <a:pt x="1754" y="8574"/>
                  </a:lnTo>
                  <a:lnTo>
                    <a:pt x="2144" y="8842"/>
                  </a:lnTo>
                  <a:lnTo>
                    <a:pt x="2533" y="9085"/>
                  </a:lnTo>
                  <a:lnTo>
                    <a:pt x="2947" y="9280"/>
                  </a:lnTo>
                  <a:lnTo>
                    <a:pt x="3386" y="9451"/>
                  </a:lnTo>
                  <a:lnTo>
                    <a:pt x="3849" y="9572"/>
                  </a:lnTo>
                  <a:lnTo>
                    <a:pt x="4336" y="9645"/>
                  </a:lnTo>
                  <a:lnTo>
                    <a:pt x="4823" y="9670"/>
                  </a:lnTo>
                  <a:lnTo>
                    <a:pt x="4823" y="9670"/>
                  </a:lnTo>
                  <a:lnTo>
                    <a:pt x="5334" y="9645"/>
                  </a:lnTo>
                  <a:lnTo>
                    <a:pt x="5797" y="9572"/>
                  </a:lnTo>
                  <a:lnTo>
                    <a:pt x="6260" y="9451"/>
                  </a:lnTo>
                  <a:lnTo>
                    <a:pt x="6698" y="9280"/>
                  </a:lnTo>
                  <a:lnTo>
                    <a:pt x="7136" y="9085"/>
                  </a:lnTo>
                  <a:lnTo>
                    <a:pt x="7526" y="8842"/>
                  </a:lnTo>
                  <a:lnTo>
                    <a:pt x="7892" y="8574"/>
                  </a:lnTo>
                  <a:lnTo>
                    <a:pt x="8232" y="8257"/>
                  </a:lnTo>
                  <a:lnTo>
                    <a:pt x="8549" y="7916"/>
                  </a:lnTo>
                  <a:lnTo>
                    <a:pt x="8841" y="7527"/>
                  </a:lnTo>
                  <a:lnTo>
                    <a:pt x="9085" y="7137"/>
                  </a:lnTo>
                  <a:lnTo>
                    <a:pt x="9280" y="6723"/>
                  </a:lnTo>
                  <a:lnTo>
                    <a:pt x="9450" y="6284"/>
                  </a:lnTo>
                  <a:lnTo>
                    <a:pt x="9572" y="5822"/>
                  </a:lnTo>
                  <a:lnTo>
                    <a:pt x="9645" y="5335"/>
                  </a:lnTo>
                  <a:lnTo>
                    <a:pt x="9669" y="4847"/>
                  </a:lnTo>
                  <a:lnTo>
                    <a:pt x="9669" y="4847"/>
                  </a:lnTo>
                  <a:lnTo>
                    <a:pt x="9645" y="4336"/>
                  </a:lnTo>
                  <a:lnTo>
                    <a:pt x="9572" y="3873"/>
                  </a:lnTo>
                  <a:lnTo>
                    <a:pt x="9450" y="3411"/>
                  </a:lnTo>
                  <a:lnTo>
                    <a:pt x="9280" y="2972"/>
                  </a:lnTo>
                  <a:lnTo>
                    <a:pt x="9085" y="2534"/>
                  </a:lnTo>
                  <a:lnTo>
                    <a:pt x="8841" y="2144"/>
                  </a:lnTo>
                  <a:lnTo>
                    <a:pt x="8549" y="1779"/>
                  </a:lnTo>
                  <a:lnTo>
                    <a:pt x="8232" y="1438"/>
                  </a:lnTo>
                  <a:lnTo>
                    <a:pt x="7892" y="1121"/>
                  </a:lnTo>
                  <a:lnTo>
                    <a:pt x="7526" y="829"/>
                  </a:lnTo>
                  <a:lnTo>
                    <a:pt x="7136" y="585"/>
                  </a:lnTo>
                  <a:lnTo>
                    <a:pt x="6698" y="391"/>
                  </a:lnTo>
                  <a:lnTo>
                    <a:pt x="6260" y="220"/>
                  </a:lnTo>
                  <a:lnTo>
                    <a:pt x="5797" y="98"/>
                  </a:lnTo>
                  <a:lnTo>
                    <a:pt x="5334" y="25"/>
                  </a:lnTo>
                  <a:lnTo>
                    <a:pt x="4823" y="1"/>
                  </a:lnTo>
                  <a:lnTo>
                    <a:pt x="4823" y="1"/>
                  </a:lnTo>
                </a:path>
              </a:pathLst>
            </a:custGeom>
            <a:noFill/>
            <a:ln w="19050" cap="rnd" cmpd="sng">
              <a:solidFill>
                <a:srgbClr val="18476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Shape 193"/>
            <p:cNvSpPr/>
            <p:nvPr/>
          </p:nvSpPr>
          <p:spPr>
            <a:xfrm>
              <a:off x="4024300" y="3058425"/>
              <a:ext cx="84650" cy="84650"/>
            </a:xfrm>
            <a:custGeom>
              <a:avLst/>
              <a:gdLst/>
              <a:ahLst/>
              <a:cxnLst/>
              <a:rect l="0" t="0" r="0" b="0"/>
              <a:pathLst>
                <a:path w="3386" h="3386" fill="none" extrusionOk="0">
                  <a:moveTo>
                    <a:pt x="0" y="3385"/>
                  </a:moveTo>
                  <a:lnTo>
                    <a:pt x="0" y="3385"/>
                  </a:lnTo>
                  <a:lnTo>
                    <a:pt x="25" y="3020"/>
                  </a:lnTo>
                  <a:lnTo>
                    <a:pt x="74" y="2704"/>
                  </a:lnTo>
                  <a:lnTo>
                    <a:pt x="147" y="2363"/>
                  </a:lnTo>
                  <a:lnTo>
                    <a:pt x="268" y="2070"/>
                  </a:lnTo>
                  <a:lnTo>
                    <a:pt x="414" y="1754"/>
                  </a:lnTo>
                  <a:lnTo>
                    <a:pt x="585" y="1486"/>
                  </a:lnTo>
                  <a:lnTo>
                    <a:pt x="780" y="1218"/>
                  </a:lnTo>
                  <a:lnTo>
                    <a:pt x="999" y="974"/>
                  </a:lnTo>
                  <a:lnTo>
                    <a:pt x="1243" y="755"/>
                  </a:lnTo>
                  <a:lnTo>
                    <a:pt x="1510" y="560"/>
                  </a:lnTo>
                  <a:lnTo>
                    <a:pt x="1778" y="390"/>
                  </a:lnTo>
                  <a:lnTo>
                    <a:pt x="2071" y="244"/>
                  </a:lnTo>
                  <a:lnTo>
                    <a:pt x="2387" y="146"/>
                  </a:lnTo>
                  <a:lnTo>
                    <a:pt x="2704" y="49"/>
                  </a:lnTo>
                  <a:lnTo>
                    <a:pt x="3045" y="0"/>
                  </a:lnTo>
                  <a:lnTo>
                    <a:pt x="3386" y="0"/>
                  </a:lnTo>
                </a:path>
              </a:pathLst>
            </a:custGeom>
            <a:noFill/>
            <a:ln w="19050" cap="rnd" cmpd="sng">
              <a:solidFill>
                <a:srgbClr val="18476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Shape 194"/>
            <p:cNvSpPr/>
            <p:nvPr/>
          </p:nvSpPr>
          <p:spPr>
            <a:xfrm>
              <a:off x="4205750" y="3248375"/>
              <a:ext cx="154050" cy="153475"/>
            </a:xfrm>
            <a:custGeom>
              <a:avLst/>
              <a:gdLst/>
              <a:ahLst/>
              <a:cxnLst/>
              <a:rect l="0" t="0" r="0" b="0"/>
              <a:pathLst>
                <a:path w="6162" h="6139" fill="none" extrusionOk="0">
                  <a:moveTo>
                    <a:pt x="0" y="1024"/>
                  </a:moveTo>
                  <a:lnTo>
                    <a:pt x="4969" y="5992"/>
                  </a:lnTo>
                  <a:lnTo>
                    <a:pt x="4969" y="5992"/>
                  </a:lnTo>
                  <a:lnTo>
                    <a:pt x="5042" y="6041"/>
                  </a:lnTo>
                  <a:lnTo>
                    <a:pt x="5115" y="6090"/>
                  </a:lnTo>
                  <a:lnTo>
                    <a:pt x="5212" y="6114"/>
                  </a:lnTo>
                  <a:lnTo>
                    <a:pt x="5310" y="6138"/>
                  </a:lnTo>
                  <a:lnTo>
                    <a:pt x="5407" y="6114"/>
                  </a:lnTo>
                  <a:lnTo>
                    <a:pt x="5480" y="6090"/>
                  </a:lnTo>
                  <a:lnTo>
                    <a:pt x="5577" y="6041"/>
                  </a:lnTo>
                  <a:lnTo>
                    <a:pt x="5651" y="5992"/>
                  </a:lnTo>
                  <a:lnTo>
                    <a:pt x="6016" y="5627"/>
                  </a:lnTo>
                  <a:lnTo>
                    <a:pt x="6016" y="5627"/>
                  </a:lnTo>
                  <a:lnTo>
                    <a:pt x="6089" y="5554"/>
                  </a:lnTo>
                  <a:lnTo>
                    <a:pt x="6138" y="5456"/>
                  </a:lnTo>
                  <a:lnTo>
                    <a:pt x="6162" y="5359"/>
                  </a:lnTo>
                  <a:lnTo>
                    <a:pt x="6162" y="5286"/>
                  </a:lnTo>
                  <a:lnTo>
                    <a:pt x="6162" y="5188"/>
                  </a:lnTo>
                  <a:lnTo>
                    <a:pt x="6138" y="5091"/>
                  </a:lnTo>
                  <a:lnTo>
                    <a:pt x="6089" y="5018"/>
                  </a:lnTo>
                  <a:lnTo>
                    <a:pt x="6016" y="4921"/>
                  </a:lnTo>
                  <a:lnTo>
                    <a:pt x="1072" y="1"/>
                  </a:lnTo>
                </a:path>
              </a:pathLst>
            </a:custGeom>
            <a:noFill/>
            <a:ln w="19050" cap="rnd" cmpd="sng">
              <a:solidFill>
                <a:srgbClr val="18476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95" name="Shape 195"/>
          <p:cNvSpPr/>
          <p:nvPr/>
        </p:nvSpPr>
        <p:spPr>
          <a:xfrm rot="10800000" flipH="1">
            <a:off x="8486774" y="4230775"/>
            <a:ext cx="819900" cy="710100"/>
          </a:xfrm>
          <a:prstGeom prst="hexagon">
            <a:avLst>
              <a:gd name="adj" fmla="val 28678"/>
              <a:gd name="vf" fmla="val 115470"/>
            </a:avLst>
          </a:prstGeom>
          <a:noFill/>
          <a:ln w="9525" cap="flat" cmpd="sng">
            <a:solidFill>
              <a:srgbClr val="18476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6" name="Shape 196"/>
          <p:cNvSpPr/>
          <p:nvPr/>
        </p:nvSpPr>
        <p:spPr>
          <a:xfrm rot="10800000" flipH="1">
            <a:off x="8124824" y="4615700"/>
            <a:ext cx="428700" cy="371100"/>
          </a:xfrm>
          <a:prstGeom prst="hexagon">
            <a:avLst>
              <a:gd name="adj" fmla="val 28678"/>
              <a:gd name="vf" fmla="val 115470"/>
            </a:avLst>
          </a:prstGeom>
          <a:solidFill>
            <a:srgbClr val="3292E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7" name="Shape 197"/>
          <p:cNvSpPr/>
          <p:nvPr/>
        </p:nvSpPr>
        <p:spPr>
          <a:xfrm rot="10800000" flipH="1">
            <a:off x="7821348" y="2935400"/>
            <a:ext cx="819900" cy="709800"/>
          </a:xfrm>
          <a:prstGeom prst="hexagon">
            <a:avLst>
              <a:gd name="adj" fmla="val 28678"/>
              <a:gd name="vf" fmla="val 115470"/>
            </a:avLst>
          </a:prstGeom>
          <a:solidFill>
            <a:srgbClr val="18476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8" name="Shape 198"/>
          <p:cNvSpPr/>
          <p:nvPr/>
        </p:nvSpPr>
        <p:spPr>
          <a:xfrm rot="10800000" flipH="1">
            <a:off x="8486775" y="3512175"/>
            <a:ext cx="358800" cy="310500"/>
          </a:xfrm>
          <a:prstGeom prst="hexagon">
            <a:avLst>
              <a:gd name="adj" fmla="val 28678"/>
              <a:gd name="vf" fmla="val 115470"/>
            </a:avLst>
          </a:prstGeom>
          <a:noFill/>
          <a:ln w="19050" cap="flat" cmpd="sng">
            <a:solidFill>
              <a:srgbClr val="00E1C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9" name="Shape 199"/>
          <p:cNvSpPr/>
          <p:nvPr/>
        </p:nvSpPr>
        <p:spPr>
          <a:xfrm>
            <a:off x="8772688" y="4461808"/>
            <a:ext cx="248073" cy="248058"/>
          </a:xfrm>
          <a:custGeom>
            <a:avLst/>
            <a:gdLst/>
            <a:ahLst/>
            <a:cxnLst/>
            <a:rect l="0" t="0" r="0" b="0"/>
            <a:pathLst>
              <a:path w="17000" h="16999" extrusionOk="0">
                <a:moveTo>
                  <a:pt x="8769" y="5740"/>
                </a:moveTo>
                <a:lnTo>
                  <a:pt x="9037" y="5788"/>
                </a:lnTo>
                <a:lnTo>
                  <a:pt x="9282" y="5862"/>
                </a:lnTo>
                <a:lnTo>
                  <a:pt x="9550" y="5935"/>
                </a:lnTo>
                <a:lnTo>
                  <a:pt x="9794" y="6057"/>
                </a:lnTo>
                <a:lnTo>
                  <a:pt x="10014" y="6204"/>
                </a:lnTo>
                <a:lnTo>
                  <a:pt x="10234" y="6350"/>
                </a:lnTo>
                <a:lnTo>
                  <a:pt x="10454" y="6546"/>
                </a:lnTo>
                <a:lnTo>
                  <a:pt x="10649" y="6765"/>
                </a:lnTo>
                <a:lnTo>
                  <a:pt x="10796" y="6985"/>
                </a:lnTo>
                <a:lnTo>
                  <a:pt x="10942" y="7205"/>
                </a:lnTo>
                <a:lnTo>
                  <a:pt x="11064" y="7449"/>
                </a:lnTo>
                <a:lnTo>
                  <a:pt x="11138" y="7718"/>
                </a:lnTo>
                <a:lnTo>
                  <a:pt x="11211" y="7962"/>
                </a:lnTo>
                <a:lnTo>
                  <a:pt x="11260" y="8231"/>
                </a:lnTo>
                <a:lnTo>
                  <a:pt x="11260" y="8499"/>
                </a:lnTo>
                <a:lnTo>
                  <a:pt x="11260" y="8768"/>
                </a:lnTo>
                <a:lnTo>
                  <a:pt x="11211" y="9037"/>
                </a:lnTo>
                <a:lnTo>
                  <a:pt x="11138" y="9281"/>
                </a:lnTo>
                <a:lnTo>
                  <a:pt x="11064" y="9550"/>
                </a:lnTo>
                <a:lnTo>
                  <a:pt x="10942" y="9794"/>
                </a:lnTo>
                <a:lnTo>
                  <a:pt x="10796" y="10014"/>
                </a:lnTo>
                <a:lnTo>
                  <a:pt x="10649" y="10233"/>
                </a:lnTo>
                <a:lnTo>
                  <a:pt x="10454" y="10453"/>
                </a:lnTo>
                <a:lnTo>
                  <a:pt x="10234" y="10649"/>
                </a:lnTo>
                <a:lnTo>
                  <a:pt x="10014" y="10795"/>
                </a:lnTo>
                <a:lnTo>
                  <a:pt x="9794" y="10942"/>
                </a:lnTo>
                <a:lnTo>
                  <a:pt x="9550" y="11064"/>
                </a:lnTo>
                <a:lnTo>
                  <a:pt x="9282" y="11137"/>
                </a:lnTo>
                <a:lnTo>
                  <a:pt x="9037" y="11210"/>
                </a:lnTo>
                <a:lnTo>
                  <a:pt x="8769" y="11259"/>
                </a:lnTo>
                <a:lnTo>
                  <a:pt x="8231" y="11259"/>
                </a:lnTo>
                <a:lnTo>
                  <a:pt x="7963" y="11210"/>
                </a:lnTo>
                <a:lnTo>
                  <a:pt x="7719" y="11137"/>
                </a:lnTo>
                <a:lnTo>
                  <a:pt x="7450" y="11064"/>
                </a:lnTo>
                <a:lnTo>
                  <a:pt x="7206" y="10942"/>
                </a:lnTo>
                <a:lnTo>
                  <a:pt x="6986" y="10795"/>
                </a:lnTo>
                <a:lnTo>
                  <a:pt x="6766" y="10649"/>
                </a:lnTo>
                <a:lnTo>
                  <a:pt x="6546" y="10453"/>
                </a:lnTo>
                <a:lnTo>
                  <a:pt x="6351" y="10233"/>
                </a:lnTo>
                <a:lnTo>
                  <a:pt x="6204" y="10014"/>
                </a:lnTo>
                <a:lnTo>
                  <a:pt x="6058" y="9794"/>
                </a:lnTo>
                <a:lnTo>
                  <a:pt x="5936" y="9550"/>
                </a:lnTo>
                <a:lnTo>
                  <a:pt x="5862" y="9281"/>
                </a:lnTo>
                <a:lnTo>
                  <a:pt x="5789" y="9037"/>
                </a:lnTo>
                <a:lnTo>
                  <a:pt x="5740" y="8768"/>
                </a:lnTo>
                <a:lnTo>
                  <a:pt x="5740" y="8499"/>
                </a:lnTo>
                <a:lnTo>
                  <a:pt x="5740" y="8231"/>
                </a:lnTo>
                <a:lnTo>
                  <a:pt x="5789" y="7962"/>
                </a:lnTo>
                <a:lnTo>
                  <a:pt x="5862" y="7718"/>
                </a:lnTo>
                <a:lnTo>
                  <a:pt x="5936" y="7449"/>
                </a:lnTo>
                <a:lnTo>
                  <a:pt x="6058" y="7205"/>
                </a:lnTo>
                <a:lnTo>
                  <a:pt x="6204" y="6985"/>
                </a:lnTo>
                <a:lnTo>
                  <a:pt x="6351" y="6765"/>
                </a:lnTo>
                <a:lnTo>
                  <a:pt x="6546" y="6546"/>
                </a:lnTo>
                <a:lnTo>
                  <a:pt x="6766" y="6350"/>
                </a:lnTo>
                <a:lnTo>
                  <a:pt x="6986" y="6204"/>
                </a:lnTo>
                <a:lnTo>
                  <a:pt x="7206" y="6057"/>
                </a:lnTo>
                <a:lnTo>
                  <a:pt x="7450" y="5935"/>
                </a:lnTo>
                <a:lnTo>
                  <a:pt x="7719" y="5862"/>
                </a:lnTo>
                <a:lnTo>
                  <a:pt x="7963" y="5788"/>
                </a:lnTo>
                <a:lnTo>
                  <a:pt x="8231" y="5740"/>
                </a:lnTo>
                <a:close/>
                <a:moveTo>
                  <a:pt x="7914" y="0"/>
                </a:moveTo>
                <a:lnTo>
                  <a:pt x="7743" y="25"/>
                </a:lnTo>
                <a:lnTo>
                  <a:pt x="7596" y="73"/>
                </a:lnTo>
                <a:lnTo>
                  <a:pt x="7474" y="147"/>
                </a:lnTo>
                <a:lnTo>
                  <a:pt x="7328" y="244"/>
                </a:lnTo>
                <a:lnTo>
                  <a:pt x="7230" y="342"/>
                </a:lnTo>
                <a:lnTo>
                  <a:pt x="7132" y="489"/>
                </a:lnTo>
                <a:lnTo>
                  <a:pt x="7084" y="635"/>
                </a:lnTo>
                <a:lnTo>
                  <a:pt x="7035" y="782"/>
                </a:lnTo>
                <a:lnTo>
                  <a:pt x="6839" y="2540"/>
                </a:lnTo>
                <a:lnTo>
                  <a:pt x="6497" y="2638"/>
                </a:lnTo>
                <a:lnTo>
                  <a:pt x="6131" y="2784"/>
                </a:lnTo>
                <a:lnTo>
                  <a:pt x="5789" y="2931"/>
                </a:lnTo>
                <a:lnTo>
                  <a:pt x="5447" y="3102"/>
                </a:lnTo>
                <a:lnTo>
                  <a:pt x="4079" y="2027"/>
                </a:lnTo>
                <a:lnTo>
                  <a:pt x="3933" y="1930"/>
                </a:lnTo>
                <a:lnTo>
                  <a:pt x="3786" y="1881"/>
                </a:lnTo>
                <a:lnTo>
                  <a:pt x="3640" y="1832"/>
                </a:lnTo>
                <a:lnTo>
                  <a:pt x="3493" y="1832"/>
                </a:lnTo>
                <a:lnTo>
                  <a:pt x="3322" y="1856"/>
                </a:lnTo>
                <a:lnTo>
                  <a:pt x="3176" y="1905"/>
                </a:lnTo>
                <a:lnTo>
                  <a:pt x="3029" y="1978"/>
                </a:lnTo>
                <a:lnTo>
                  <a:pt x="2907" y="2076"/>
                </a:lnTo>
                <a:lnTo>
                  <a:pt x="2077" y="2907"/>
                </a:lnTo>
                <a:lnTo>
                  <a:pt x="1979" y="3029"/>
                </a:lnTo>
                <a:lnTo>
                  <a:pt x="1906" y="3175"/>
                </a:lnTo>
                <a:lnTo>
                  <a:pt x="1857" y="3322"/>
                </a:lnTo>
                <a:lnTo>
                  <a:pt x="1833" y="3493"/>
                </a:lnTo>
                <a:lnTo>
                  <a:pt x="1833" y="3639"/>
                </a:lnTo>
                <a:lnTo>
                  <a:pt x="1881" y="3786"/>
                </a:lnTo>
                <a:lnTo>
                  <a:pt x="1930" y="3932"/>
                </a:lnTo>
                <a:lnTo>
                  <a:pt x="2028" y="4079"/>
                </a:lnTo>
                <a:lnTo>
                  <a:pt x="3103" y="5447"/>
                </a:lnTo>
                <a:lnTo>
                  <a:pt x="2932" y="5788"/>
                </a:lnTo>
                <a:lnTo>
                  <a:pt x="2785" y="6130"/>
                </a:lnTo>
                <a:lnTo>
                  <a:pt x="2639" y="6497"/>
                </a:lnTo>
                <a:lnTo>
                  <a:pt x="2541" y="6839"/>
                </a:lnTo>
                <a:lnTo>
                  <a:pt x="782" y="7034"/>
                </a:lnTo>
                <a:lnTo>
                  <a:pt x="636" y="7083"/>
                </a:lnTo>
                <a:lnTo>
                  <a:pt x="489" y="7132"/>
                </a:lnTo>
                <a:lnTo>
                  <a:pt x="343" y="7229"/>
                </a:lnTo>
                <a:lnTo>
                  <a:pt x="245" y="7327"/>
                </a:lnTo>
                <a:lnTo>
                  <a:pt x="147" y="7474"/>
                </a:lnTo>
                <a:lnTo>
                  <a:pt x="74" y="7596"/>
                </a:lnTo>
                <a:lnTo>
                  <a:pt x="25" y="7742"/>
                </a:lnTo>
                <a:lnTo>
                  <a:pt x="1" y="7913"/>
                </a:lnTo>
                <a:lnTo>
                  <a:pt x="1" y="9086"/>
                </a:lnTo>
                <a:lnTo>
                  <a:pt x="25" y="9257"/>
                </a:lnTo>
                <a:lnTo>
                  <a:pt x="74" y="9403"/>
                </a:lnTo>
                <a:lnTo>
                  <a:pt x="147" y="9525"/>
                </a:lnTo>
                <a:lnTo>
                  <a:pt x="245" y="9672"/>
                </a:lnTo>
                <a:lnTo>
                  <a:pt x="343" y="9769"/>
                </a:lnTo>
                <a:lnTo>
                  <a:pt x="489" y="9867"/>
                </a:lnTo>
                <a:lnTo>
                  <a:pt x="636" y="9916"/>
                </a:lnTo>
                <a:lnTo>
                  <a:pt x="782" y="9965"/>
                </a:lnTo>
                <a:lnTo>
                  <a:pt x="2541" y="10160"/>
                </a:lnTo>
                <a:lnTo>
                  <a:pt x="2639" y="10502"/>
                </a:lnTo>
                <a:lnTo>
                  <a:pt x="2785" y="10868"/>
                </a:lnTo>
                <a:lnTo>
                  <a:pt x="2932" y="11210"/>
                </a:lnTo>
                <a:lnTo>
                  <a:pt x="3103" y="11552"/>
                </a:lnTo>
                <a:lnTo>
                  <a:pt x="2028" y="12920"/>
                </a:lnTo>
                <a:lnTo>
                  <a:pt x="1930" y="13067"/>
                </a:lnTo>
                <a:lnTo>
                  <a:pt x="1881" y="13213"/>
                </a:lnTo>
                <a:lnTo>
                  <a:pt x="1833" y="13360"/>
                </a:lnTo>
                <a:lnTo>
                  <a:pt x="1833" y="13506"/>
                </a:lnTo>
                <a:lnTo>
                  <a:pt x="1857" y="13677"/>
                </a:lnTo>
                <a:lnTo>
                  <a:pt x="1906" y="13824"/>
                </a:lnTo>
                <a:lnTo>
                  <a:pt x="1979" y="13970"/>
                </a:lnTo>
                <a:lnTo>
                  <a:pt x="2077" y="14092"/>
                </a:lnTo>
                <a:lnTo>
                  <a:pt x="2907" y="14923"/>
                </a:lnTo>
                <a:lnTo>
                  <a:pt x="3029" y="15020"/>
                </a:lnTo>
                <a:lnTo>
                  <a:pt x="3176" y="15094"/>
                </a:lnTo>
                <a:lnTo>
                  <a:pt x="3322" y="15142"/>
                </a:lnTo>
                <a:lnTo>
                  <a:pt x="3493" y="15167"/>
                </a:lnTo>
                <a:lnTo>
                  <a:pt x="3640" y="15167"/>
                </a:lnTo>
                <a:lnTo>
                  <a:pt x="3786" y="15118"/>
                </a:lnTo>
                <a:lnTo>
                  <a:pt x="3933" y="15069"/>
                </a:lnTo>
                <a:lnTo>
                  <a:pt x="4079" y="14996"/>
                </a:lnTo>
                <a:lnTo>
                  <a:pt x="5447" y="13897"/>
                </a:lnTo>
                <a:lnTo>
                  <a:pt x="5789" y="14068"/>
                </a:lnTo>
                <a:lnTo>
                  <a:pt x="6131" y="14214"/>
                </a:lnTo>
                <a:lnTo>
                  <a:pt x="6497" y="14361"/>
                </a:lnTo>
                <a:lnTo>
                  <a:pt x="6839" y="14459"/>
                </a:lnTo>
                <a:lnTo>
                  <a:pt x="7035" y="16217"/>
                </a:lnTo>
                <a:lnTo>
                  <a:pt x="7084" y="16364"/>
                </a:lnTo>
                <a:lnTo>
                  <a:pt x="7132" y="16510"/>
                </a:lnTo>
                <a:lnTo>
                  <a:pt x="7230" y="16657"/>
                </a:lnTo>
                <a:lnTo>
                  <a:pt x="7328" y="16754"/>
                </a:lnTo>
                <a:lnTo>
                  <a:pt x="7474" y="16852"/>
                </a:lnTo>
                <a:lnTo>
                  <a:pt x="7596" y="16925"/>
                </a:lnTo>
                <a:lnTo>
                  <a:pt x="7743" y="16974"/>
                </a:lnTo>
                <a:lnTo>
                  <a:pt x="7914" y="16999"/>
                </a:lnTo>
                <a:lnTo>
                  <a:pt x="9086" y="16999"/>
                </a:lnTo>
                <a:lnTo>
                  <a:pt x="9257" y="16974"/>
                </a:lnTo>
                <a:lnTo>
                  <a:pt x="9404" y="16925"/>
                </a:lnTo>
                <a:lnTo>
                  <a:pt x="9526" y="16852"/>
                </a:lnTo>
                <a:lnTo>
                  <a:pt x="9672" y="16754"/>
                </a:lnTo>
                <a:lnTo>
                  <a:pt x="9770" y="16657"/>
                </a:lnTo>
                <a:lnTo>
                  <a:pt x="9868" y="16510"/>
                </a:lnTo>
                <a:lnTo>
                  <a:pt x="9917" y="16364"/>
                </a:lnTo>
                <a:lnTo>
                  <a:pt x="9965" y="16217"/>
                </a:lnTo>
                <a:lnTo>
                  <a:pt x="10161" y="14459"/>
                </a:lnTo>
                <a:lnTo>
                  <a:pt x="10503" y="14361"/>
                </a:lnTo>
                <a:lnTo>
                  <a:pt x="10869" y="14214"/>
                </a:lnTo>
                <a:lnTo>
                  <a:pt x="11211" y="14068"/>
                </a:lnTo>
                <a:lnTo>
                  <a:pt x="11553" y="13897"/>
                </a:lnTo>
                <a:lnTo>
                  <a:pt x="12921" y="14996"/>
                </a:lnTo>
                <a:lnTo>
                  <a:pt x="13067" y="15069"/>
                </a:lnTo>
                <a:lnTo>
                  <a:pt x="13214" y="15118"/>
                </a:lnTo>
                <a:lnTo>
                  <a:pt x="13360" y="15167"/>
                </a:lnTo>
                <a:lnTo>
                  <a:pt x="13507" y="15167"/>
                </a:lnTo>
                <a:lnTo>
                  <a:pt x="13678" y="15142"/>
                </a:lnTo>
                <a:lnTo>
                  <a:pt x="13824" y="15094"/>
                </a:lnTo>
                <a:lnTo>
                  <a:pt x="13971" y="15020"/>
                </a:lnTo>
                <a:lnTo>
                  <a:pt x="14093" y="14923"/>
                </a:lnTo>
                <a:lnTo>
                  <a:pt x="14923" y="14092"/>
                </a:lnTo>
                <a:lnTo>
                  <a:pt x="15021" y="13970"/>
                </a:lnTo>
                <a:lnTo>
                  <a:pt x="15094" y="13824"/>
                </a:lnTo>
                <a:lnTo>
                  <a:pt x="15143" y="13677"/>
                </a:lnTo>
                <a:lnTo>
                  <a:pt x="15168" y="13506"/>
                </a:lnTo>
                <a:lnTo>
                  <a:pt x="15168" y="13360"/>
                </a:lnTo>
                <a:lnTo>
                  <a:pt x="15119" y="13213"/>
                </a:lnTo>
                <a:lnTo>
                  <a:pt x="15070" y="13067"/>
                </a:lnTo>
                <a:lnTo>
                  <a:pt x="14997" y="12920"/>
                </a:lnTo>
                <a:lnTo>
                  <a:pt x="13898" y="11552"/>
                </a:lnTo>
                <a:lnTo>
                  <a:pt x="14068" y="11210"/>
                </a:lnTo>
                <a:lnTo>
                  <a:pt x="14215" y="10868"/>
                </a:lnTo>
                <a:lnTo>
                  <a:pt x="14362" y="10502"/>
                </a:lnTo>
                <a:lnTo>
                  <a:pt x="14459" y="10160"/>
                </a:lnTo>
                <a:lnTo>
                  <a:pt x="16218" y="9965"/>
                </a:lnTo>
                <a:lnTo>
                  <a:pt x="16364" y="9916"/>
                </a:lnTo>
                <a:lnTo>
                  <a:pt x="16511" y="9867"/>
                </a:lnTo>
                <a:lnTo>
                  <a:pt x="16657" y="9769"/>
                </a:lnTo>
                <a:lnTo>
                  <a:pt x="16755" y="9672"/>
                </a:lnTo>
                <a:lnTo>
                  <a:pt x="16853" y="9525"/>
                </a:lnTo>
                <a:lnTo>
                  <a:pt x="16926" y="9403"/>
                </a:lnTo>
                <a:lnTo>
                  <a:pt x="16975" y="9257"/>
                </a:lnTo>
                <a:lnTo>
                  <a:pt x="16999" y="9086"/>
                </a:lnTo>
                <a:lnTo>
                  <a:pt x="16999" y="7913"/>
                </a:lnTo>
                <a:lnTo>
                  <a:pt x="16975" y="7742"/>
                </a:lnTo>
                <a:lnTo>
                  <a:pt x="16926" y="7596"/>
                </a:lnTo>
                <a:lnTo>
                  <a:pt x="16853" y="7474"/>
                </a:lnTo>
                <a:lnTo>
                  <a:pt x="16755" y="7327"/>
                </a:lnTo>
                <a:lnTo>
                  <a:pt x="16657" y="7229"/>
                </a:lnTo>
                <a:lnTo>
                  <a:pt x="16511" y="7132"/>
                </a:lnTo>
                <a:lnTo>
                  <a:pt x="16364" y="7083"/>
                </a:lnTo>
                <a:lnTo>
                  <a:pt x="16218" y="7034"/>
                </a:lnTo>
                <a:lnTo>
                  <a:pt x="14459" y="6839"/>
                </a:lnTo>
                <a:lnTo>
                  <a:pt x="14362" y="6497"/>
                </a:lnTo>
                <a:lnTo>
                  <a:pt x="14215" y="6130"/>
                </a:lnTo>
                <a:lnTo>
                  <a:pt x="14068" y="5788"/>
                </a:lnTo>
                <a:lnTo>
                  <a:pt x="13898" y="5447"/>
                </a:lnTo>
                <a:lnTo>
                  <a:pt x="14997" y="4079"/>
                </a:lnTo>
                <a:lnTo>
                  <a:pt x="15070" y="3932"/>
                </a:lnTo>
                <a:lnTo>
                  <a:pt x="15119" y="3786"/>
                </a:lnTo>
                <a:lnTo>
                  <a:pt x="15168" y="3639"/>
                </a:lnTo>
                <a:lnTo>
                  <a:pt x="15168" y="3493"/>
                </a:lnTo>
                <a:lnTo>
                  <a:pt x="15143" y="3322"/>
                </a:lnTo>
                <a:lnTo>
                  <a:pt x="15094" y="3175"/>
                </a:lnTo>
                <a:lnTo>
                  <a:pt x="15021" y="3029"/>
                </a:lnTo>
                <a:lnTo>
                  <a:pt x="14923" y="2907"/>
                </a:lnTo>
                <a:lnTo>
                  <a:pt x="14093" y="2076"/>
                </a:lnTo>
                <a:lnTo>
                  <a:pt x="13971" y="1978"/>
                </a:lnTo>
                <a:lnTo>
                  <a:pt x="13824" y="1905"/>
                </a:lnTo>
                <a:lnTo>
                  <a:pt x="13678" y="1856"/>
                </a:lnTo>
                <a:lnTo>
                  <a:pt x="13507" y="1832"/>
                </a:lnTo>
                <a:lnTo>
                  <a:pt x="13360" y="1832"/>
                </a:lnTo>
                <a:lnTo>
                  <a:pt x="13214" y="1881"/>
                </a:lnTo>
                <a:lnTo>
                  <a:pt x="13067" y="1930"/>
                </a:lnTo>
                <a:lnTo>
                  <a:pt x="12921" y="2027"/>
                </a:lnTo>
                <a:lnTo>
                  <a:pt x="11553" y="3102"/>
                </a:lnTo>
                <a:lnTo>
                  <a:pt x="11211" y="2931"/>
                </a:lnTo>
                <a:lnTo>
                  <a:pt x="10869" y="2784"/>
                </a:lnTo>
                <a:lnTo>
                  <a:pt x="10503" y="2638"/>
                </a:lnTo>
                <a:lnTo>
                  <a:pt x="10161" y="2540"/>
                </a:lnTo>
                <a:lnTo>
                  <a:pt x="9965" y="782"/>
                </a:lnTo>
                <a:lnTo>
                  <a:pt x="9917" y="635"/>
                </a:lnTo>
                <a:lnTo>
                  <a:pt x="9868" y="489"/>
                </a:lnTo>
                <a:lnTo>
                  <a:pt x="9770" y="342"/>
                </a:lnTo>
                <a:lnTo>
                  <a:pt x="9672" y="244"/>
                </a:lnTo>
                <a:lnTo>
                  <a:pt x="9526" y="147"/>
                </a:lnTo>
                <a:lnTo>
                  <a:pt x="9404" y="73"/>
                </a:lnTo>
                <a:lnTo>
                  <a:pt x="9257" y="25"/>
                </a:lnTo>
                <a:lnTo>
                  <a:pt x="9086" y="0"/>
                </a:lnTo>
                <a:close/>
              </a:path>
            </a:pathLst>
          </a:custGeom>
          <a:solidFill>
            <a:srgbClr val="18476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00" name="Shape 200"/>
          <p:cNvGrpSpPr/>
          <p:nvPr/>
        </p:nvGrpSpPr>
        <p:grpSpPr>
          <a:xfrm>
            <a:off x="7354067" y="3426715"/>
            <a:ext cx="455624" cy="437054"/>
            <a:chOff x="5241175" y="4959100"/>
            <a:chExt cx="539775" cy="517775"/>
          </a:xfrm>
        </p:grpSpPr>
        <p:sp>
          <p:nvSpPr>
            <p:cNvPr id="201" name="Shape 201"/>
            <p:cNvSpPr/>
            <p:nvPr/>
          </p:nvSpPr>
          <p:spPr>
            <a:xfrm>
              <a:off x="5575150" y="4959100"/>
              <a:ext cx="161225" cy="178300"/>
            </a:xfrm>
            <a:custGeom>
              <a:avLst/>
              <a:gdLst/>
              <a:ahLst/>
              <a:cxnLst/>
              <a:rect l="0" t="0" r="0" b="0"/>
              <a:pathLst>
                <a:path w="6449" h="7132" extrusionOk="0">
                  <a:moveTo>
                    <a:pt x="4641" y="0"/>
                  </a:moveTo>
                  <a:lnTo>
                    <a:pt x="4470" y="25"/>
                  </a:lnTo>
                  <a:lnTo>
                    <a:pt x="4299" y="49"/>
                  </a:lnTo>
                  <a:lnTo>
                    <a:pt x="4128" y="98"/>
                  </a:lnTo>
                  <a:lnTo>
                    <a:pt x="3957" y="147"/>
                  </a:lnTo>
                  <a:lnTo>
                    <a:pt x="3786" y="220"/>
                  </a:lnTo>
                  <a:lnTo>
                    <a:pt x="3640" y="318"/>
                  </a:lnTo>
                  <a:lnTo>
                    <a:pt x="3517" y="415"/>
                  </a:lnTo>
                  <a:lnTo>
                    <a:pt x="3395" y="538"/>
                  </a:lnTo>
                  <a:lnTo>
                    <a:pt x="3273" y="660"/>
                  </a:lnTo>
                  <a:lnTo>
                    <a:pt x="3175" y="806"/>
                  </a:lnTo>
                  <a:lnTo>
                    <a:pt x="3078" y="953"/>
                  </a:lnTo>
                  <a:lnTo>
                    <a:pt x="3005" y="1099"/>
                  </a:lnTo>
                  <a:lnTo>
                    <a:pt x="2931" y="1270"/>
                  </a:lnTo>
                  <a:lnTo>
                    <a:pt x="2907" y="1441"/>
                  </a:lnTo>
                  <a:lnTo>
                    <a:pt x="2882" y="1612"/>
                  </a:lnTo>
                  <a:lnTo>
                    <a:pt x="2858" y="1808"/>
                  </a:lnTo>
                  <a:lnTo>
                    <a:pt x="2882" y="2076"/>
                  </a:lnTo>
                  <a:lnTo>
                    <a:pt x="2956" y="2345"/>
                  </a:lnTo>
                  <a:lnTo>
                    <a:pt x="3053" y="2589"/>
                  </a:lnTo>
                  <a:lnTo>
                    <a:pt x="3175" y="2809"/>
                  </a:lnTo>
                  <a:lnTo>
                    <a:pt x="0" y="6546"/>
                  </a:lnTo>
                  <a:lnTo>
                    <a:pt x="367" y="6814"/>
                  </a:lnTo>
                  <a:lnTo>
                    <a:pt x="709" y="7132"/>
                  </a:lnTo>
                  <a:lnTo>
                    <a:pt x="3884" y="3419"/>
                  </a:lnTo>
                  <a:lnTo>
                    <a:pt x="4055" y="3493"/>
                  </a:lnTo>
                  <a:lnTo>
                    <a:pt x="4250" y="3542"/>
                  </a:lnTo>
                  <a:lnTo>
                    <a:pt x="4445" y="3566"/>
                  </a:lnTo>
                  <a:lnTo>
                    <a:pt x="4641" y="3590"/>
                  </a:lnTo>
                  <a:lnTo>
                    <a:pt x="4836" y="3566"/>
                  </a:lnTo>
                  <a:lnTo>
                    <a:pt x="5007" y="3542"/>
                  </a:lnTo>
                  <a:lnTo>
                    <a:pt x="5178" y="3517"/>
                  </a:lnTo>
                  <a:lnTo>
                    <a:pt x="5349" y="3444"/>
                  </a:lnTo>
                  <a:lnTo>
                    <a:pt x="5496" y="3371"/>
                  </a:lnTo>
                  <a:lnTo>
                    <a:pt x="5642" y="3273"/>
                  </a:lnTo>
                  <a:lnTo>
                    <a:pt x="5789" y="3175"/>
                  </a:lnTo>
                  <a:lnTo>
                    <a:pt x="5911" y="3053"/>
                  </a:lnTo>
                  <a:lnTo>
                    <a:pt x="6033" y="2931"/>
                  </a:lnTo>
                  <a:lnTo>
                    <a:pt x="6131" y="2809"/>
                  </a:lnTo>
                  <a:lnTo>
                    <a:pt x="6228" y="2638"/>
                  </a:lnTo>
                  <a:lnTo>
                    <a:pt x="6302" y="2491"/>
                  </a:lnTo>
                  <a:lnTo>
                    <a:pt x="6350" y="2320"/>
                  </a:lnTo>
                  <a:lnTo>
                    <a:pt x="6399" y="2149"/>
                  </a:lnTo>
                  <a:lnTo>
                    <a:pt x="6424" y="1979"/>
                  </a:lnTo>
                  <a:lnTo>
                    <a:pt x="6448" y="1808"/>
                  </a:lnTo>
                  <a:lnTo>
                    <a:pt x="6424" y="1612"/>
                  </a:lnTo>
                  <a:lnTo>
                    <a:pt x="6399" y="1441"/>
                  </a:lnTo>
                  <a:lnTo>
                    <a:pt x="6350" y="1270"/>
                  </a:lnTo>
                  <a:lnTo>
                    <a:pt x="6302" y="1099"/>
                  </a:lnTo>
                  <a:lnTo>
                    <a:pt x="6228" y="953"/>
                  </a:lnTo>
                  <a:lnTo>
                    <a:pt x="6131" y="806"/>
                  </a:lnTo>
                  <a:lnTo>
                    <a:pt x="6033" y="660"/>
                  </a:lnTo>
                  <a:lnTo>
                    <a:pt x="5911" y="538"/>
                  </a:lnTo>
                  <a:lnTo>
                    <a:pt x="5789" y="415"/>
                  </a:lnTo>
                  <a:lnTo>
                    <a:pt x="5642" y="318"/>
                  </a:lnTo>
                  <a:lnTo>
                    <a:pt x="5496" y="220"/>
                  </a:lnTo>
                  <a:lnTo>
                    <a:pt x="5349" y="147"/>
                  </a:lnTo>
                  <a:lnTo>
                    <a:pt x="5178" y="98"/>
                  </a:lnTo>
                  <a:lnTo>
                    <a:pt x="5007" y="49"/>
                  </a:lnTo>
                  <a:lnTo>
                    <a:pt x="4836" y="25"/>
                  </a:lnTo>
                  <a:lnTo>
                    <a:pt x="4641" y="0"/>
                  </a:lnTo>
                  <a:close/>
                </a:path>
              </a:pathLst>
            </a:custGeom>
            <a:solidFill>
              <a:srgbClr val="1847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Shape 202"/>
            <p:cNvSpPr/>
            <p:nvPr/>
          </p:nvSpPr>
          <p:spPr>
            <a:xfrm>
              <a:off x="5330925" y="4985350"/>
              <a:ext cx="128250" cy="148400"/>
            </a:xfrm>
            <a:custGeom>
              <a:avLst/>
              <a:gdLst/>
              <a:ahLst/>
              <a:cxnLst/>
              <a:rect l="0" t="0" r="0" b="0"/>
              <a:pathLst>
                <a:path w="5130" h="5936" extrusionOk="0">
                  <a:moveTo>
                    <a:pt x="1563" y="0"/>
                  </a:moveTo>
                  <a:lnTo>
                    <a:pt x="1392" y="25"/>
                  </a:lnTo>
                  <a:lnTo>
                    <a:pt x="1221" y="74"/>
                  </a:lnTo>
                  <a:lnTo>
                    <a:pt x="1075" y="147"/>
                  </a:lnTo>
                  <a:lnTo>
                    <a:pt x="904" y="220"/>
                  </a:lnTo>
                  <a:lnTo>
                    <a:pt x="757" y="318"/>
                  </a:lnTo>
                  <a:lnTo>
                    <a:pt x="635" y="416"/>
                  </a:lnTo>
                  <a:lnTo>
                    <a:pt x="513" y="538"/>
                  </a:lnTo>
                  <a:lnTo>
                    <a:pt x="391" y="660"/>
                  </a:lnTo>
                  <a:lnTo>
                    <a:pt x="293" y="806"/>
                  </a:lnTo>
                  <a:lnTo>
                    <a:pt x="196" y="953"/>
                  </a:lnTo>
                  <a:lnTo>
                    <a:pt x="122" y="1099"/>
                  </a:lnTo>
                  <a:lnTo>
                    <a:pt x="74" y="1270"/>
                  </a:lnTo>
                  <a:lnTo>
                    <a:pt x="25" y="1466"/>
                  </a:lnTo>
                  <a:lnTo>
                    <a:pt x="0" y="1637"/>
                  </a:lnTo>
                  <a:lnTo>
                    <a:pt x="0" y="1808"/>
                  </a:lnTo>
                  <a:lnTo>
                    <a:pt x="0" y="2003"/>
                  </a:lnTo>
                  <a:lnTo>
                    <a:pt x="25" y="2174"/>
                  </a:lnTo>
                  <a:lnTo>
                    <a:pt x="74" y="2345"/>
                  </a:lnTo>
                  <a:lnTo>
                    <a:pt x="147" y="2492"/>
                  </a:lnTo>
                  <a:lnTo>
                    <a:pt x="220" y="2663"/>
                  </a:lnTo>
                  <a:lnTo>
                    <a:pt x="318" y="2785"/>
                  </a:lnTo>
                  <a:lnTo>
                    <a:pt x="415" y="2931"/>
                  </a:lnTo>
                  <a:lnTo>
                    <a:pt x="538" y="3053"/>
                  </a:lnTo>
                  <a:lnTo>
                    <a:pt x="660" y="3175"/>
                  </a:lnTo>
                  <a:lnTo>
                    <a:pt x="806" y="3273"/>
                  </a:lnTo>
                  <a:lnTo>
                    <a:pt x="953" y="3371"/>
                  </a:lnTo>
                  <a:lnTo>
                    <a:pt x="1099" y="3444"/>
                  </a:lnTo>
                  <a:lnTo>
                    <a:pt x="1270" y="3493"/>
                  </a:lnTo>
                  <a:lnTo>
                    <a:pt x="1466" y="3542"/>
                  </a:lnTo>
                  <a:lnTo>
                    <a:pt x="1710" y="3566"/>
                  </a:lnTo>
                  <a:lnTo>
                    <a:pt x="1979" y="3566"/>
                  </a:lnTo>
                  <a:lnTo>
                    <a:pt x="2223" y="3517"/>
                  </a:lnTo>
                  <a:lnTo>
                    <a:pt x="2467" y="3444"/>
                  </a:lnTo>
                  <a:lnTo>
                    <a:pt x="4396" y="5935"/>
                  </a:lnTo>
                  <a:lnTo>
                    <a:pt x="4738" y="5642"/>
                  </a:lnTo>
                  <a:lnTo>
                    <a:pt x="5129" y="5374"/>
                  </a:lnTo>
                  <a:lnTo>
                    <a:pt x="3200" y="2858"/>
                  </a:lnTo>
                  <a:lnTo>
                    <a:pt x="3322" y="2687"/>
                  </a:lnTo>
                  <a:lnTo>
                    <a:pt x="3419" y="2516"/>
                  </a:lnTo>
                  <a:lnTo>
                    <a:pt x="3493" y="2321"/>
                  </a:lnTo>
                  <a:lnTo>
                    <a:pt x="3542" y="2101"/>
                  </a:lnTo>
                  <a:lnTo>
                    <a:pt x="3566" y="1930"/>
                  </a:lnTo>
                  <a:lnTo>
                    <a:pt x="3566" y="1734"/>
                  </a:lnTo>
                  <a:lnTo>
                    <a:pt x="3566" y="1564"/>
                  </a:lnTo>
                  <a:lnTo>
                    <a:pt x="3517" y="1393"/>
                  </a:lnTo>
                  <a:lnTo>
                    <a:pt x="3468" y="1222"/>
                  </a:lnTo>
                  <a:lnTo>
                    <a:pt x="3419" y="1075"/>
                  </a:lnTo>
                  <a:lnTo>
                    <a:pt x="3346" y="904"/>
                  </a:lnTo>
                  <a:lnTo>
                    <a:pt x="3249" y="758"/>
                  </a:lnTo>
                  <a:lnTo>
                    <a:pt x="3151" y="635"/>
                  </a:lnTo>
                  <a:lnTo>
                    <a:pt x="3029" y="513"/>
                  </a:lnTo>
                  <a:lnTo>
                    <a:pt x="2907" y="391"/>
                  </a:lnTo>
                  <a:lnTo>
                    <a:pt x="2760" y="294"/>
                  </a:lnTo>
                  <a:lnTo>
                    <a:pt x="2614" y="196"/>
                  </a:lnTo>
                  <a:lnTo>
                    <a:pt x="2443" y="123"/>
                  </a:lnTo>
                  <a:lnTo>
                    <a:pt x="2272" y="74"/>
                  </a:lnTo>
                  <a:lnTo>
                    <a:pt x="2101" y="25"/>
                  </a:lnTo>
                  <a:lnTo>
                    <a:pt x="1930" y="0"/>
                  </a:lnTo>
                  <a:close/>
                </a:path>
              </a:pathLst>
            </a:custGeom>
            <a:solidFill>
              <a:srgbClr val="1847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Shape 203"/>
            <p:cNvSpPr/>
            <p:nvPr/>
          </p:nvSpPr>
          <p:spPr>
            <a:xfrm>
              <a:off x="5241175" y="5241175"/>
              <a:ext cx="180125" cy="109325"/>
            </a:xfrm>
            <a:custGeom>
              <a:avLst/>
              <a:gdLst/>
              <a:ahLst/>
              <a:cxnLst/>
              <a:rect l="0" t="0" r="0" b="0"/>
              <a:pathLst>
                <a:path w="7205" h="4373" extrusionOk="0">
                  <a:moveTo>
                    <a:pt x="6839" y="1"/>
                  </a:moveTo>
                  <a:lnTo>
                    <a:pt x="3224" y="1491"/>
                  </a:lnTo>
                  <a:lnTo>
                    <a:pt x="3102" y="1368"/>
                  </a:lnTo>
                  <a:lnTo>
                    <a:pt x="2980" y="1246"/>
                  </a:lnTo>
                  <a:lnTo>
                    <a:pt x="2858" y="1124"/>
                  </a:lnTo>
                  <a:lnTo>
                    <a:pt x="2687" y="1026"/>
                  </a:lnTo>
                  <a:lnTo>
                    <a:pt x="2540" y="953"/>
                  </a:lnTo>
                  <a:lnTo>
                    <a:pt x="2369" y="880"/>
                  </a:lnTo>
                  <a:lnTo>
                    <a:pt x="2198" y="831"/>
                  </a:lnTo>
                  <a:lnTo>
                    <a:pt x="2027" y="807"/>
                  </a:lnTo>
                  <a:lnTo>
                    <a:pt x="1856" y="782"/>
                  </a:lnTo>
                  <a:lnTo>
                    <a:pt x="1685" y="807"/>
                  </a:lnTo>
                  <a:lnTo>
                    <a:pt x="1514" y="807"/>
                  </a:lnTo>
                  <a:lnTo>
                    <a:pt x="1343" y="856"/>
                  </a:lnTo>
                  <a:lnTo>
                    <a:pt x="1172" y="904"/>
                  </a:lnTo>
                  <a:lnTo>
                    <a:pt x="1026" y="978"/>
                  </a:lnTo>
                  <a:lnTo>
                    <a:pt x="879" y="1051"/>
                  </a:lnTo>
                  <a:lnTo>
                    <a:pt x="733" y="1149"/>
                  </a:lnTo>
                  <a:lnTo>
                    <a:pt x="586" y="1271"/>
                  </a:lnTo>
                  <a:lnTo>
                    <a:pt x="464" y="1393"/>
                  </a:lnTo>
                  <a:lnTo>
                    <a:pt x="342" y="1515"/>
                  </a:lnTo>
                  <a:lnTo>
                    <a:pt x="244" y="1686"/>
                  </a:lnTo>
                  <a:lnTo>
                    <a:pt x="171" y="1832"/>
                  </a:lnTo>
                  <a:lnTo>
                    <a:pt x="98" y="2003"/>
                  </a:lnTo>
                  <a:lnTo>
                    <a:pt x="49" y="2174"/>
                  </a:lnTo>
                  <a:lnTo>
                    <a:pt x="25" y="2345"/>
                  </a:lnTo>
                  <a:lnTo>
                    <a:pt x="0" y="2516"/>
                  </a:lnTo>
                  <a:lnTo>
                    <a:pt x="0" y="2687"/>
                  </a:lnTo>
                  <a:lnTo>
                    <a:pt x="25" y="2858"/>
                  </a:lnTo>
                  <a:lnTo>
                    <a:pt x="73" y="3029"/>
                  </a:lnTo>
                  <a:lnTo>
                    <a:pt x="122" y="3200"/>
                  </a:lnTo>
                  <a:lnTo>
                    <a:pt x="195" y="3347"/>
                  </a:lnTo>
                  <a:lnTo>
                    <a:pt x="269" y="3518"/>
                  </a:lnTo>
                  <a:lnTo>
                    <a:pt x="366" y="3640"/>
                  </a:lnTo>
                  <a:lnTo>
                    <a:pt x="464" y="3786"/>
                  </a:lnTo>
                  <a:lnTo>
                    <a:pt x="611" y="3908"/>
                  </a:lnTo>
                  <a:lnTo>
                    <a:pt x="733" y="4031"/>
                  </a:lnTo>
                  <a:lnTo>
                    <a:pt x="904" y="4128"/>
                  </a:lnTo>
                  <a:lnTo>
                    <a:pt x="1050" y="4201"/>
                  </a:lnTo>
                  <a:lnTo>
                    <a:pt x="1221" y="4275"/>
                  </a:lnTo>
                  <a:lnTo>
                    <a:pt x="1392" y="4324"/>
                  </a:lnTo>
                  <a:lnTo>
                    <a:pt x="1563" y="4348"/>
                  </a:lnTo>
                  <a:lnTo>
                    <a:pt x="1734" y="4372"/>
                  </a:lnTo>
                  <a:lnTo>
                    <a:pt x="1905" y="4372"/>
                  </a:lnTo>
                  <a:lnTo>
                    <a:pt x="2076" y="4348"/>
                  </a:lnTo>
                  <a:lnTo>
                    <a:pt x="2247" y="4299"/>
                  </a:lnTo>
                  <a:lnTo>
                    <a:pt x="2418" y="4250"/>
                  </a:lnTo>
                  <a:lnTo>
                    <a:pt x="2565" y="4201"/>
                  </a:lnTo>
                  <a:lnTo>
                    <a:pt x="2711" y="4104"/>
                  </a:lnTo>
                  <a:lnTo>
                    <a:pt x="2858" y="4006"/>
                  </a:lnTo>
                  <a:lnTo>
                    <a:pt x="3004" y="3908"/>
                  </a:lnTo>
                  <a:lnTo>
                    <a:pt x="3126" y="3786"/>
                  </a:lnTo>
                  <a:lnTo>
                    <a:pt x="3248" y="3640"/>
                  </a:lnTo>
                  <a:lnTo>
                    <a:pt x="3346" y="3493"/>
                  </a:lnTo>
                  <a:lnTo>
                    <a:pt x="3468" y="3200"/>
                  </a:lnTo>
                  <a:lnTo>
                    <a:pt x="3541" y="2931"/>
                  </a:lnTo>
                  <a:lnTo>
                    <a:pt x="3590" y="2638"/>
                  </a:lnTo>
                  <a:lnTo>
                    <a:pt x="3566" y="2345"/>
                  </a:lnTo>
                  <a:lnTo>
                    <a:pt x="7205" y="856"/>
                  </a:lnTo>
                  <a:lnTo>
                    <a:pt x="6985" y="440"/>
                  </a:lnTo>
                  <a:lnTo>
                    <a:pt x="6839" y="1"/>
                  </a:lnTo>
                  <a:close/>
                </a:path>
              </a:pathLst>
            </a:custGeom>
            <a:solidFill>
              <a:srgbClr val="1847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Shape 204"/>
            <p:cNvSpPr/>
            <p:nvPr/>
          </p:nvSpPr>
          <p:spPr>
            <a:xfrm>
              <a:off x="5461575" y="5316900"/>
              <a:ext cx="89175" cy="159975"/>
            </a:xfrm>
            <a:custGeom>
              <a:avLst/>
              <a:gdLst/>
              <a:ahLst/>
              <a:cxnLst/>
              <a:rect l="0" t="0" r="0" b="0"/>
              <a:pathLst>
                <a:path w="3567" h="6399" extrusionOk="0">
                  <a:moveTo>
                    <a:pt x="1491" y="0"/>
                  </a:moveTo>
                  <a:lnTo>
                    <a:pt x="1393" y="2858"/>
                  </a:lnTo>
                  <a:lnTo>
                    <a:pt x="1198" y="2907"/>
                  </a:lnTo>
                  <a:lnTo>
                    <a:pt x="1002" y="3004"/>
                  </a:lnTo>
                  <a:lnTo>
                    <a:pt x="807" y="3102"/>
                  </a:lnTo>
                  <a:lnTo>
                    <a:pt x="636" y="3224"/>
                  </a:lnTo>
                  <a:lnTo>
                    <a:pt x="489" y="3346"/>
                  </a:lnTo>
                  <a:lnTo>
                    <a:pt x="392" y="3493"/>
                  </a:lnTo>
                  <a:lnTo>
                    <a:pt x="269" y="3639"/>
                  </a:lnTo>
                  <a:lnTo>
                    <a:pt x="196" y="3786"/>
                  </a:lnTo>
                  <a:lnTo>
                    <a:pt x="123" y="3932"/>
                  </a:lnTo>
                  <a:lnTo>
                    <a:pt x="74" y="4103"/>
                  </a:lnTo>
                  <a:lnTo>
                    <a:pt x="25" y="4274"/>
                  </a:lnTo>
                  <a:lnTo>
                    <a:pt x="1" y="4445"/>
                  </a:lnTo>
                  <a:lnTo>
                    <a:pt x="1" y="4616"/>
                  </a:lnTo>
                  <a:lnTo>
                    <a:pt x="1" y="4787"/>
                  </a:lnTo>
                  <a:lnTo>
                    <a:pt x="25" y="4958"/>
                  </a:lnTo>
                  <a:lnTo>
                    <a:pt x="74" y="5129"/>
                  </a:lnTo>
                  <a:lnTo>
                    <a:pt x="123" y="5276"/>
                  </a:lnTo>
                  <a:lnTo>
                    <a:pt x="196" y="5447"/>
                  </a:lnTo>
                  <a:lnTo>
                    <a:pt x="294" y="5593"/>
                  </a:lnTo>
                  <a:lnTo>
                    <a:pt x="416" y="5740"/>
                  </a:lnTo>
                  <a:lnTo>
                    <a:pt x="538" y="5886"/>
                  </a:lnTo>
                  <a:lnTo>
                    <a:pt x="660" y="6008"/>
                  </a:lnTo>
                  <a:lnTo>
                    <a:pt x="807" y="6106"/>
                  </a:lnTo>
                  <a:lnTo>
                    <a:pt x="953" y="6179"/>
                  </a:lnTo>
                  <a:lnTo>
                    <a:pt x="1124" y="6252"/>
                  </a:lnTo>
                  <a:lnTo>
                    <a:pt x="1271" y="6326"/>
                  </a:lnTo>
                  <a:lnTo>
                    <a:pt x="1442" y="6350"/>
                  </a:lnTo>
                  <a:lnTo>
                    <a:pt x="1613" y="6375"/>
                  </a:lnTo>
                  <a:lnTo>
                    <a:pt x="1784" y="6399"/>
                  </a:lnTo>
                  <a:lnTo>
                    <a:pt x="1955" y="6375"/>
                  </a:lnTo>
                  <a:lnTo>
                    <a:pt x="2126" y="6350"/>
                  </a:lnTo>
                  <a:lnTo>
                    <a:pt x="2297" y="6301"/>
                  </a:lnTo>
                  <a:lnTo>
                    <a:pt x="2468" y="6252"/>
                  </a:lnTo>
                  <a:lnTo>
                    <a:pt x="2614" y="6179"/>
                  </a:lnTo>
                  <a:lnTo>
                    <a:pt x="2785" y="6082"/>
                  </a:lnTo>
                  <a:lnTo>
                    <a:pt x="2932" y="5984"/>
                  </a:lnTo>
                  <a:lnTo>
                    <a:pt x="3054" y="5862"/>
                  </a:lnTo>
                  <a:lnTo>
                    <a:pt x="3176" y="5715"/>
                  </a:lnTo>
                  <a:lnTo>
                    <a:pt x="3273" y="5569"/>
                  </a:lnTo>
                  <a:lnTo>
                    <a:pt x="3371" y="5422"/>
                  </a:lnTo>
                  <a:lnTo>
                    <a:pt x="3444" y="5276"/>
                  </a:lnTo>
                  <a:lnTo>
                    <a:pt x="3493" y="5105"/>
                  </a:lnTo>
                  <a:lnTo>
                    <a:pt x="3542" y="4934"/>
                  </a:lnTo>
                  <a:lnTo>
                    <a:pt x="3567" y="4763"/>
                  </a:lnTo>
                  <a:lnTo>
                    <a:pt x="3567" y="4592"/>
                  </a:lnTo>
                  <a:lnTo>
                    <a:pt x="3567" y="4421"/>
                  </a:lnTo>
                  <a:lnTo>
                    <a:pt x="3542" y="4250"/>
                  </a:lnTo>
                  <a:lnTo>
                    <a:pt x="3493" y="4079"/>
                  </a:lnTo>
                  <a:lnTo>
                    <a:pt x="3420" y="3908"/>
                  </a:lnTo>
                  <a:lnTo>
                    <a:pt x="3347" y="3761"/>
                  </a:lnTo>
                  <a:lnTo>
                    <a:pt x="3273" y="3615"/>
                  </a:lnTo>
                  <a:lnTo>
                    <a:pt x="3151" y="3468"/>
                  </a:lnTo>
                  <a:lnTo>
                    <a:pt x="2980" y="3273"/>
                  </a:lnTo>
                  <a:lnTo>
                    <a:pt x="2761" y="3102"/>
                  </a:lnTo>
                  <a:lnTo>
                    <a:pt x="2541" y="2980"/>
                  </a:lnTo>
                  <a:lnTo>
                    <a:pt x="2321" y="2907"/>
                  </a:lnTo>
                  <a:lnTo>
                    <a:pt x="2419" y="25"/>
                  </a:lnTo>
                  <a:lnTo>
                    <a:pt x="2419" y="25"/>
                  </a:lnTo>
                  <a:lnTo>
                    <a:pt x="2126" y="49"/>
                  </a:lnTo>
                  <a:lnTo>
                    <a:pt x="1808" y="25"/>
                  </a:lnTo>
                  <a:lnTo>
                    <a:pt x="1491" y="0"/>
                  </a:lnTo>
                  <a:close/>
                </a:path>
              </a:pathLst>
            </a:custGeom>
            <a:solidFill>
              <a:srgbClr val="1847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Shape 205"/>
            <p:cNvSpPr/>
            <p:nvPr/>
          </p:nvSpPr>
          <p:spPr>
            <a:xfrm>
              <a:off x="5619100" y="5194175"/>
              <a:ext cx="161850" cy="89775"/>
            </a:xfrm>
            <a:custGeom>
              <a:avLst/>
              <a:gdLst/>
              <a:ahLst/>
              <a:cxnLst/>
              <a:rect l="0" t="0" r="0" b="0"/>
              <a:pathLst>
                <a:path w="6474" h="3591" extrusionOk="0">
                  <a:moveTo>
                    <a:pt x="4592" y="0"/>
                  </a:moveTo>
                  <a:lnTo>
                    <a:pt x="4422" y="25"/>
                  </a:lnTo>
                  <a:lnTo>
                    <a:pt x="4251" y="73"/>
                  </a:lnTo>
                  <a:lnTo>
                    <a:pt x="4080" y="122"/>
                  </a:lnTo>
                  <a:lnTo>
                    <a:pt x="3884" y="196"/>
                  </a:lnTo>
                  <a:lnTo>
                    <a:pt x="3713" y="293"/>
                  </a:lnTo>
                  <a:lnTo>
                    <a:pt x="3567" y="391"/>
                  </a:lnTo>
                  <a:lnTo>
                    <a:pt x="3420" y="513"/>
                  </a:lnTo>
                  <a:lnTo>
                    <a:pt x="3298" y="660"/>
                  </a:lnTo>
                  <a:lnTo>
                    <a:pt x="3200" y="806"/>
                  </a:lnTo>
                  <a:lnTo>
                    <a:pt x="3103" y="953"/>
                  </a:lnTo>
                  <a:lnTo>
                    <a:pt x="3029" y="1124"/>
                  </a:lnTo>
                  <a:lnTo>
                    <a:pt x="99" y="757"/>
                  </a:lnTo>
                  <a:lnTo>
                    <a:pt x="74" y="1221"/>
                  </a:lnTo>
                  <a:lnTo>
                    <a:pt x="1" y="1661"/>
                  </a:lnTo>
                  <a:lnTo>
                    <a:pt x="2907" y="2027"/>
                  </a:lnTo>
                  <a:lnTo>
                    <a:pt x="2932" y="2223"/>
                  </a:lnTo>
                  <a:lnTo>
                    <a:pt x="3005" y="2418"/>
                  </a:lnTo>
                  <a:lnTo>
                    <a:pt x="3078" y="2565"/>
                  </a:lnTo>
                  <a:lnTo>
                    <a:pt x="3152" y="2736"/>
                  </a:lnTo>
                  <a:lnTo>
                    <a:pt x="3249" y="2882"/>
                  </a:lnTo>
                  <a:lnTo>
                    <a:pt x="3371" y="3004"/>
                  </a:lnTo>
                  <a:lnTo>
                    <a:pt x="3493" y="3126"/>
                  </a:lnTo>
                  <a:lnTo>
                    <a:pt x="3616" y="3248"/>
                  </a:lnTo>
                  <a:lnTo>
                    <a:pt x="3762" y="3346"/>
                  </a:lnTo>
                  <a:lnTo>
                    <a:pt x="3909" y="3419"/>
                  </a:lnTo>
                  <a:lnTo>
                    <a:pt x="4080" y="3493"/>
                  </a:lnTo>
                  <a:lnTo>
                    <a:pt x="4251" y="3541"/>
                  </a:lnTo>
                  <a:lnTo>
                    <a:pt x="4422" y="3566"/>
                  </a:lnTo>
                  <a:lnTo>
                    <a:pt x="4592" y="3590"/>
                  </a:lnTo>
                  <a:lnTo>
                    <a:pt x="4763" y="3590"/>
                  </a:lnTo>
                  <a:lnTo>
                    <a:pt x="4934" y="3566"/>
                  </a:lnTo>
                  <a:lnTo>
                    <a:pt x="5105" y="3541"/>
                  </a:lnTo>
                  <a:lnTo>
                    <a:pt x="5276" y="3468"/>
                  </a:lnTo>
                  <a:lnTo>
                    <a:pt x="5447" y="3419"/>
                  </a:lnTo>
                  <a:lnTo>
                    <a:pt x="5618" y="3322"/>
                  </a:lnTo>
                  <a:lnTo>
                    <a:pt x="5765" y="3224"/>
                  </a:lnTo>
                  <a:lnTo>
                    <a:pt x="5887" y="3102"/>
                  </a:lnTo>
                  <a:lnTo>
                    <a:pt x="6009" y="2980"/>
                  </a:lnTo>
                  <a:lnTo>
                    <a:pt x="6131" y="2858"/>
                  </a:lnTo>
                  <a:lnTo>
                    <a:pt x="6204" y="2711"/>
                  </a:lnTo>
                  <a:lnTo>
                    <a:pt x="6302" y="2565"/>
                  </a:lnTo>
                  <a:lnTo>
                    <a:pt x="6351" y="2394"/>
                  </a:lnTo>
                  <a:lnTo>
                    <a:pt x="6400" y="2223"/>
                  </a:lnTo>
                  <a:lnTo>
                    <a:pt x="6449" y="2076"/>
                  </a:lnTo>
                  <a:lnTo>
                    <a:pt x="6473" y="1881"/>
                  </a:lnTo>
                  <a:lnTo>
                    <a:pt x="6473" y="1710"/>
                  </a:lnTo>
                  <a:lnTo>
                    <a:pt x="6449" y="1539"/>
                  </a:lnTo>
                  <a:lnTo>
                    <a:pt x="6424" y="1368"/>
                  </a:lnTo>
                  <a:lnTo>
                    <a:pt x="6351" y="1197"/>
                  </a:lnTo>
                  <a:lnTo>
                    <a:pt x="6278" y="1026"/>
                  </a:lnTo>
                  <a:lnTo>
                    <a:pt x="6204" y="855"/>
                  </a:lnTo>
                  <a:lnTo>
                    <a:pt x="6107" y="708"/>
                  </a:lnTo>
                  <a:lnTo>
                    <a:pt x="5985" y="586"/>
                  </a:lnTo>
                  <a:lnTo>
                    <a:pt x="5862" y="464"/>
                  </a:lnTo>
                  <a:lnTo>
                    <a:pt x="5740" y="342"/>
                  </a:lnTo>
                  <a:lnTo>
                    <a:pt x="5594" y="269"/>
                  </a:lnTo>
                  <a:lnTo>
                    <a:pt x="5447" y="171"/>
                  </a:lnTo>
                  <a:lnTo>
                    <a:pt x="5276" y="122"/>
                  </a:lnTo>
                  <a:lnTo>
                    <a:pt x="5105" y="73"/>
                  </a:lnTo>
                  <a:lnTo>
                    <a:pt x="4934" y="25"/>
                  </a:lnTo>
                  <a:lnTo>
                    <a:pt x="4763" y="25"/>
                  </a:lnTo>
                  <a:lnTo>
                    <a:pt x="4592" y="0"/>
                  </a:lnTo>
                  <a:close/>
                </a:path>
              </a:pathLst>
            </a:custGeom>
            <a:solidFill>
              <a:srgbClr val="1847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Shape 206"/>
            <p:cNvSpPr/>
            <p:nvPr/>
          </p:nvSpPr>
          <p:spPr>
            <a:xfrm>
              <a:off x="5420075" y="5116000"/>
              <a:ext cx="189300" cy="189925"/>
            </a:xfrm>
            <a:custGeom>
              <a:avLst/>
              <a:gdLst/>
              <a:ahLst/>
              <a:cxnLst/>
              <a:rect l="0" t="0" r="0" b="0"/>
              <a:pathLst>
                <a:path w="7572" h="7597" extrusionOk="0">
                  <a:moveTo>
                    <a:pt x="3786" y="1"/>
                  </a:moveTo>
                  <a:lnTo>
                    <a:pt x="3395" y="25"/>
                  </a:lnTo>
                  <a:lnTo>
                    <a:pt x="3028" y="74"/>
                  </a:lnTo>
                  <a:lnTo>
                    <a:pt x="2662" y="172"/>
                  </a:lnTo>
                  <a:lnTo>
                    <a:pt x="2320" y="294"/>
                  </a:lnTo>
                  <a:lnTo>
                    <a:pt x="1978" y="465"/>
                  </a:lnTo>
                  <a:lnTo>
                    <a:pt x="1661" y="660"/>
                  </a:lnTo>
                  <a:lnTo>
                    <a:pt x="1392" y="880"/>
                  </a:lnTo>
                  <a:lnTo>
                    <a:pt x="1123" y="1124"/>
                  </a:lnTo>
                  <a:lnTo>
                    <a:pt x="879" y="1393"/>
                  </a:lnTo>
                  <a:lnTo>
                    <a:pt x="659" y="1686"/>
                  </a:lnTo>
                  <a:lnTo>
                    <a:pt x="464" y="1979"/>
                  </a:lnTo>
                  <a:lnTo>
                    <a:pt x="293" y="2321"/>
                  </a:lnTo>
                  <a:lnTo>
                    <a:pt x="171" y="2663"/>
                  </a:lnTo>
                  <a:lnTo>
                    <a:pt x="73" y="3029"/>
                  </a:lnTo>
                  <a:lnTo>
                    <a:pt x="24" y="3420"/>
                  </a:lnTo>
                  <a:lnTo>
                    <a:pt x="0" y="3787"/>
                  </a:lnTo>
                  <a:lnTo>
                    <a:pt x="24" y="4177"/>
                  </a:lnTo>
                  <a:lnTo>
                    <a:pt x="73" y="4568"/>
                  </a:lnTo>
                  <a:lnTo>
                    <a:pt x="171" y="4934"/>
                  </a:lnTo>
                  <a:lnTo>
                    <a:pt x="293" y="5276"/>
                  </a:lnTo>
                  <a:lnTo>
                    <a:pt x="464" y="5594"/>
                  </a:lnTo>
                  <a:lnTo>
                    <a:pt x="659" y="5911"/>
                  </a:lnTo>
                  <a:lnTo>
                    <a:pt x="879" y="6204"/>
                  </a:lnTo>
                  <a:lnTo>
                    <a:pt x="1123" y="6473"/>
                  </a:lnTo>
                  <a:lnTo>
                    <a:pt x="1392" y="6717"/>
                  </a:lnTo>
                  <a:lnTo>
                    <a:pt x="1661" y="6937"/>
                  </a:lnTo>
                  <a:lnTo>
                    <a:pt x="1978" y="7133"/>
                  </a:lnTo>
                  <a:lnTo>
                    <a:pt x="2320" y="7279"/>
                  </a:lnTo>
                  <a:lnTo>
                    <a:pt x="2662" y="7426"/>
                  </a:lnTo>
                  <a:lnTo>
                    <a:pt x="3028" y="7499"/>
                  </a:lnTo>
                  <a:lnTo>
                    <a:pt x="3395" y="7572"/>
                  </a:lnTo>
                  <a:lnTo>
                    <a:pt x="3786" y="7597"/>
                  </a:lnTo>
                  <a:lnTo>
                    <a:pt x="4176" y="7572"/>
                  </a:lnTo>
                  <a:lnTo>
                    <a:pt x="4567" y="7499"/>
                  </a:lnTo>
                  <a:lnTo>
                    <a:pt x="4909" y="7426"/>
                  </a:lnTo>
                  <a:lnTo>
                    <a:pt x="5275" y="7279"/>
                  </a:lnTo>
                  <a:lnTo>
                    <a:pt x="5593" y="7133"/>
                  </a:lnTo>
                  <a:lnTo>
                    <a:pt x="5910" y="6937"/>
                  </a:lnTo>
                  <a:lnTo>
                    <a:pt x="6203" y="6717"/>
                  </a:lnTo>
                  <a:lnTo>
                    <a:pt x="6472" y="6473"/>
                  </a:lnTo>
                  <a:lnTo>
                    <a:pt x="6716" y="6204"/>
                  </a:lnTo>
                  <a:lnTo>
                    <a:pt x="6936" y="5911"/>
                  </a:lnTo>
                  <a:lnTo>
                    <a:pt x="7132" y="5594"/>
                  </a:lnTo>
                  <a:lnTo>
                    <a:pt x="7278" y="5276"/>
                  </a:lnTo>
                  <a:lnTo>
                    <a:pt x="7425" y="4934"/>
                  </a:lnTo>
                  <a:lnTo>
                    <a:pt x="7498" y="4568"/>
                  </a:lnTo>
                  <a:lnTo>
                    <a:pt x="7571" y="4177"/>
                  </a:lnTo>
                  <a:lnTo>
                    <a:pt x="7571" y="3787"/>
                  </a:lnTo>
                  <a:lnTo>
                    <a:pt x="7571" y="3420"/>
                  </a:lnTo>
                  <a:lnTo>
                    <a:pt x="7498" y="3029"/>
                  </a:lnTo>
                  <a:lnTo>
                    <a:pt x="7425" y="2663"/>
                  </a:lnTo>
                  <a:lnTo>
                    <a:pt x="7278" y="2321"/>
                  </a:lnTo>
                  <a:lnTo>
                    <a:pt x="7132" y="1979"/>
                  </a:lnTo>
                  <a:lnTo>
                    <a:pt x="6936" y="1686"/>
                  </a:lnTo>
                  <a:lnTo>
                    <a:pt x="6716" y="1393"/>
                  </a:lnTo>
                  <a:lnTo>
                    <a:pt x="6472" y="1124"/>
                  </a:lnTo>
                  <a:lnTo>
                    <a:pt x="6203" y="880"/>
                  </a:lnTo>
                  <a:lnTo>
                    <a:pt x="5910" y="660"/>
                  </a:lnTo>
                  <a:lnTo>
                    <a:pt x="5593" y="465"/>
                  </a:lnTo>
                  <a:lnTo>
                    <a:pt x="5275" y="294"/>
                  </a:lnTo>
                  <a:lnTo>
                    <a:pt x="4909" y="172"/>
                  </a:lnTo>
                  <a:lnTo>
                    <a:pt x="4567" y="74"/>
                  </a:lnTo>
                  <a:lnTo>
                    <a:pt x="4176" y="25"/>
                  </a:lnTo>
                  <a:lnTo>
                    <a:pt x="3786" y="1"/>
                  </a:lnTo>
                  <a:close/>
                </a:path>
              </a:pathLst>
            </a:custGeom>
            <a:solidFill>
              <a:srgbClr val="1847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07" name="Shape 207"/>
          <p:cNvSpPr/>
          <p:nvPr/>
        </p:nvSpPr>
        <p:spPr>
          <a:xfrm>
            <a:off x="8081326" y="3153875"/>
            <a:ext cx="299952" cy="272838"/>
          </a:xfrm>
          <a:custGeom>
            <a:avLst/>
            <a:gdLst/>
            <a:ahLst/>
            <a:cxnLst/>
            <a:rect l="0" t="0" r="0" b="0"/>
            <a:pathLst>
              <a:path w="16218" h="14752" extrusionOk="0">
                <a:moveTo>
                  <a:pt x="7694" y="0"/>
                </a:moveTo>
                <a:lnTo>
                  <a:pt x="7279" y="25"/>
                </a:lnTo>
                <a:lnTo>
                  <a:pt x="6863" y="74"/>
                </a:lnTo>
                <a:lnTo>
                  <a:pt x="6473" y="123"/>
                </a:lnTo>
                <a:lnTo>
                  <a:pt x="6082" y="196"/>
                </a:lnTo>
                <a:lnTo>
                  <a:pt x="5691" y="293"/>
                </a:lnTo>
                <a:lnTo>
                  <a:pt x="5325" y="416"/>
                </a:lnTo>
                <a:lnTo>
                  <a:pt x="4958" y="538"/>
                </a:lnTo>
                <a:lnTo>
                  <a:pt x="4592" y="660"/>
                </a:lnTo>
                <a:lnTo>
                  <a:pt x="4250" y="831"/>
                </a:lnTo>
                <a:lnTo>
                  <a:pt x="3908" y="977"/>
                </a:lnTo>
                <a:lnTo>
                  <a:pt x="3566" y="1173"/>
                </a:lnTo>
                <a:lnTo>
                  <a:pt x="3249" y="1368"/>
                </a:lnTo>
                <a:lnTo>
                  <a:pt x="2956" y="1563"/>
                </a:lnTo>
                <a:lnTo>
                  <a:pt x="2663" y="1783"/>
                </a:lnTo>
                <a:lnTo>
                  <a:pt x="2370" y="2003"/>
                </a:lnTo>
                <a:lnTo>
                  <a:pt x="2101" y="2247"/>
                </a:lnTo>
                <a:lnTo>
                  <a:pt x="1857" y="2492"/>
                </a:lnTo>
                <a:lnTo>
                  <a:pt x="1612" y="2760"/>
                </a:lnTo>
                <a:lnTo>
                  <a:pt x="1393" y="3029"/>
                </a:lnTo>
                <a:lnTo>
                  <a:pt x="1173" y="3298"/>
                </a:lnTo>
                <a:lnTo>
                  <a:pt x="977" y="3591"/>
                </a:lnTo>
                <a:lnTo>
                  <a:pt x="807" y="3884"/>
                </a:lnTo>
                <a:lnTo>
                  <a:pt x="636" y="4201"/>
                </a:lnTo>
                <a:lnTo>
                  <a:pt x="489" y="4519"/>
                </a:lnTo>
                <a:lnTo>
                  <a:pt x="367" y="4836"/>
                </a:lnTo>
                <a:lnTo>
                  <a:pt x="245" y="5154"/>
                </a:lnTo>
                <a:lnTo>
                  <a:pt x="172" y="5496"/>
                </a:lnTo>
                <a:lnTo>
                  <a:pt x="98" y="5838"/>
                </a:lnTo>
                <a:lnTo>
                  <a:pt x="49" y="6179"/>
                </a:lnTo>
                <a:lnTo>
                  <a:pt x="1" y="6521"/>
                </a:lnTo>
                <a:lnTo>
                  <a:pt x="1" y="6888"/>
                </a:lnTo>
                <a:lnTo>
                  <a:pt x="1" y="7254"/>
                </a:lnTo>
                <a:lnTo>
                  <a:pt x="49" y="7645"/>
                </a:lnTo>
                <a:lnTo>
                  <a:pt x="98" y="8011"/>
                </a:lnTo>
                <a:lnTo>
                  <a:pt x="196" y="8353"/>
                </a:lnTo>
                <a:lnTo>
                  <a:pt x="294" y="8719"/>
                </a:lnTo>
                <a:lnTo>
                  <a:pt x="416" y="9061"/>
                </a:lnTo>
                <a:lnTo>
                  <a:pt x="562" y="9403"/>
                </a:lnTo>
                <a:lnTo>
                  <a:pt x="733" y="9745"/>
                </a:lnTo>
                <a:lnTo>
                  <a:pt x="904" y="10063"/>
                </a:lnTo>
                <a:lnTo>
                  <a:pt x="1100" y="10356"/>
                </a:lnTo>
                <a:lnTo>
                  <a:pt x="1344" y="10673"/>
                </a:lnTo>
                <a:lnTo>
                  <a:pt x="1564" y="10966"/>
                </a:lnTo>
                <a:lnTo>
                  <a:pt x="1832" y="11235"/>
                </a:lnTo>
                <a:lnTo>
                  <a:pt x="2101" y="11504"/>
                </a:lnTo>
                <a:lnTo>
                  <a:pt x="2394" y="11772"/>
                </a:lnTo>
                <a:lnTo>
                  <a:pt x="2687" y="12017"/>
                </a:lnTo>
                <a:lnTo>
                  <a:pt x="2492" y="12383"/>
                </a:lnTo>
                <a:lnTo>
                  <a:pt x="2272" y="12749"/>
                </a:lnTo>
                <a:lnTo>
                  <a:pt x="2028" y="13140"/>
                </a:lnTo>
                <a:lnTo>
                  <a:pt x="1710" y="13506"/>
                </a:lnTo>
                <a:lnTo>
                  <a:pt x="1368" y="13873"/>
                </a:lnTo>
                <a:lnTo>
                  <a:pt x="1173" y="14044"/>
                </a:lnTo>
                <a:lnTo>
                  <a:pt x="953" y="14190"/>
                </a:lnTo>
                <a:lnTo>
                  <a:pt x="733" y="14337"/>
                </a:lnTo>
                <a:lnTo>
                  <a:pt x="513" y="14483"/>
                </a:lnTo>
                <a:lnTo>
                  <a:pt x="269" y="14581"/>
                </a:lnTo>
                <a:lnTo>
                  <a:pt x="1" y="14703"/>
                </a:lnTo>
                <a:lnTo>
                  <a:pt x="123" y="14703"/>
                </a:lnTo>
                <a:lnTo>
                  <a:pt x="489" y="14752"/>
                </a:lnTo>
                <a:lnTo>
                  <a:pt x="1368" y="14752"/>
                </a:lnTo>
                <a:lnTo>
                  <a:pt x="1710" y="14728"/>
                </a:lnTo>
                <a:lnTo>
                  <a:pt x="2101" y="14654"/>
                </a:lnTo>
                <a:lnTo>
                  <a:pt x="2492" y="14581"/>
                </a:lnTo>
                <a:lnTo>
                  <a:pt x="2907" y="14459"/>
                </a:lnTo>
                <a:lnTo>
                  <a:pt x="3322" y="14312"/>
                </a:lnTo>
                <a:lnTo>
                  <a:pt x="3762" y="14117"/>
                </a:lnTo>
                <a:lnTo>
                  <a:pt x="4177" y="13873"/>
                </a:lnTo>
                <a:lnTo>
                  <a:pt x="4592" y="13604"/>
                </a:lnTo>
                <a:lnTo>
                  <a:pt x="4983" y="13238"/>
                </a:lnTo>
                <a:lnTo>
                  <a:pt x="5349" y="13360"/>
                </a:lnTo>
                <a:lnTo>
                  <a:pt x="5716" y="13482"/>
                </a:lnTo>
                <a:lnTo>
                  <a:pt x="6106" y="13555"/>
                </a:lnTo>
                <a:lnTo>
                  <a:pt x="6497" y="13628"/>
                </a:lnTo>
                <a:lnTo>
                  <a:pt x="6888" y="13702"/>
                </a:lnTo>
                <a:lnTo>
                  <a:pt x="7279" y="13751"/>
                </a:lnTo>
                <a:lnTo>
                  <a:pt x="7694" y="13775"/>
                </a:lnTo>
                <a:lnTo>
                  <a:pt x="8524" y="13775"/>
                </a:lnTo>
                <a:lnTo>
                  <a:pt x="8939" y="13751"/>
                </a:lnTo>
                <a:lnTo>
                  <a:pt x="9355" y="13702"/>
                </a:lnTo>
                <a:lnTo>
                  <a:pt x="9745" y="13628"/>
                </a:lnTo>
                <a:lnTo>
                  <a:pt x="10136" y="13555"/>
                </a:lnTo>
                <a:lnTo>
                  <a:pt x="10527" y="13458"/>
                </a:lnTo>
                <a:lnTo>
                  <a:pt x="10893" y="13360"/>
                </a:lnTo>
                <a:lnTo>
                  <a:pt x="11260" y="13238"/>
                </a:lnTo>
                <a:lnTo>
                  <a:pt x="11626" y="13091"/>
                </a:lnTo>
                <a:lnTo>
                  <a:pt x="11968" y="12945"/>
                </a:lnTo>
                <a:lnTo>
                  <a:pt x="12310" y="12774"/>
                </a:lnTo>
                <a:lnTo>
                  <a:pt x="12652" y="12603"/>
                </a:lnTo>
                <a:lnTo>
                  <a:pt x="12969" y="12407"/>
                </a:lnTo>
                <a:lnTo>
                  <a:pt x="13262" y="12212"/>
                </a:lnTo>
                <a:lnTo>
                  <a:pt x="13555" y="11992"/>
                </a:lnTo>
                <a:lnTo>
                  <a:pt x="13848" y="11748"/>
                </a:lnTo>
                <a:lnTo>
                  <a:pt x="14117" y="11528"/>
                </a:lnTo>
                <a:lnTo>
                  <a:pt x="14361" y="11259"/>
                </a:lnTo>
                <a:lnTo>
                  <a:pt x="14606" y="11015"/>
                </a:lnTo>
                <a:lnTo>
                  <a:pt x="14825" y="10747"/>
                </a:lnTo>
                <a:lnTo>
                  <a:pt x="15045" y="10453"/>
                </a:lnTo>
                <a:lnTo>
                  <a:pt x="15241" y="10160"/>
                </a:lnTo>
                <a:lnTo>
                  <a:pt x="15412" y="9867"/>
                </a:lnTo>
                <a:lnTo>
                  <a:pt x="15582" y="9574"/>
                </a:lnTo>
                <a:lnTo>
                  <a:pt x="15729" y="9257"/>
                </a:lnTo>
                <a:lnTo>
                  <a:pt x="15851" y="8939"/>
                </a:lnTo>
                <a:lnTo>
                  <a:pt x="15973" y="8597"/>
                </a:lnTo>
                <a:lnTo>
                  <a:pt x="16047" y="8280"/>
                </a:lnTo>
                <a:lnTo>
                  <a:pt x="16120" y="7938"/>
                </a:lnTo>
                <a:lnTo>
                  <a:pt x="16169" y="7596"/>
                </a:lnTo>
                <a:lnTo>
                  <a:pt x="16217" y="7230"/>
                </a:lnTo>
                <a:lnTo>
                  <a:pt x="16217" y="6888"/>
                </a:lnTo>
                <a:lnTo>
                  <a:pt x="16217" y="6521"/>
                </a:lnTo>
                <a:lnTo>
                  <a:pt x="16169" y="6179"/>
                </a:lnTo>
                <a:lnTo>
                  <a:pt x="16120" y="5838"/>
                </a:lnTo>
                <a:lnTo>
                  <a:pt x="16047" y="5496"/>
                </a:lnTo>
                <a:lnTo>
                  <a:pt x="15973" y="5154"/>
                </a:lnTo>
                <a:lnTo>
                  <a:pt x="15851" y="4836"/>
                </a:lnTo>
                <a:lnTo>
                  <a:pt x="15729" y="4519"/>
                </a:lnTo>
                <a:lnTo>
                  <a:pt x="15582" y="4201"/>
                </a:lnTo>
                <a:lnTo>
                  <a:pt x="15412" y="3884"/>
                </a:lnTo>
                <a:lnTo>
                  <a:pt x="15241" y="3591"/>
                </a:lnTo>
                <a:lnTo>
                  <a:pt x="15045" y="3298"/>
                </a:lnTo>
                <a:lnTo>
                  <a:pt x="14825" y="3029"/>
                </a:lnTo>
                <a:lnTo>
                  <a:pt x="14606" y="2760"/>
                </a:lnTo>
                <a:lnTo>
                  <a:pt x="14361" y="2492"/>
                </a:lnTo>
                <a:lnTo>
                  <a:pt x="14117" y="2247"/>
                </a:lnTo>
                <a:lnTo>
                  <a:pt x="13848" y="2003"/>
                </a:lnTo>
                <a:lnTo>
                  <a:pt x="13555" y="1783"/>
                </a:lnTo>
                <a:lnTo>
                  <a:pt x="13262" y="1563"/>
                </a:lnTo>
                <a:lnTo>
                  <a:pt x="12969" y="1368"/>
                </a:lnTo>
                <a:lnTo>
                  <a:pt x="12652" y="1173"/>
                </a:lnTo>
                <a:lnTo>
                  <a:pt x="12310" y="977"/>
                </a:lnTo>
                <a:lnTo>
                  <a:pt x="11968" y="831"/>
                </a:lnTo>
                <a:lnTo>
                  <a:pt x="11626" y="660"/>
                </a:lnTo>
                <a:lnTo>
                  <a:pt x="11260" y="538"/>
                </a:lnTo>
                <a:lnTo>
                  <a:pt x="10893" y="416"/>
                </a:lnTo>
                <a:lnTo>
                  <a:pt x="10527" y="293"/>
                </a:lnTo>
                <a:lnTo>
                  <a:pt x="10136" y="196"/>
                </a:lnTo>
                <a:lnTo>
                  <a:pt x="9745" y="123"/>
                </a:lnTo>
                <a:lnTo>
                  <a:pt x="9355" y="74"/>
                </a:lnTo>
                <a:lnTo>
                  <a:pt x="8939" y="25"/>
                </a:lnTo>
                <a:lnTo>
                  <a:pt x="8524" y="0"/>
                </a:lnTo>
                <a:close/>
              </a:path>
            </a:pathLst>
          </a:custGeom>
          <a:solidFill>
            <a:srgbClr val="3292E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3 columns">
  <p:cSld name="TITLE_AND_TWO_COLUMNS_1"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/>
          <p:nvPr/>
        </p:nvSpPr>
        <p:spPr>
          <a:xfrm rot="5400000">
            <a:off x="499599" y="157100"/>
            <a:ext cx="1146000" cy="13233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60000" y="0"/>
                </a:moveTo>
                <a:lnTo>
                  <a:pt x="120000" y="30000"/>
                </a:lnTo>
                <a:lnTo>
                  <a:pt x="120000" y="90000"/>
                </a:lnTo>
                <a:lnTo>
                  <a:pt x="60000" y="120000"/>
                </a:lnTo>
                <a:lnTo>
                  <a:pt x="0" y="90000"/>
                </a:lnTo>
                <a:lnTo>
                  <a:pt x="0" y="30000"/>
                </a:lnTo>
                <a:close/>
              </a:path>
            </a:pathLst>
          </a:custGeom>
          <a:gradFill>
            <a:gsLst>
              <a:gs pos="0">
                <a:srgbClr val="3393E2"/>
              </a:gs>
              <a:gs pos="100000">
                <a:srgbClr val="00E2C7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Helvetica Neue"/>
              <a:buNone/>
            </a:pPr>
            <a:endParaRPr sz="3200" b="0" i="0" u="none" strike="noStrike" cap="non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10" name="Shape 210"/>
          <p:cNvSpPr txBox="1">
            <a:spLocks noGrp="1"/>
          </p:cNvSpPr>
          <p:nvPr>
            <p:ph type="title"/>
          </p:nvPr>
        </p:nvSpPr>
        <p:spPr>
          <a:xfrm>
            <a:off x="1732700" y="1735600"/>
            <a:ext cx="4944300" cy="6453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>
            <a:endParaRPr/>
          </a:p>
        </p:txBody>
      </p:sp>
      <p:sp>
        <p:nvSpPr>
          <p:cNvPr id="211" name="Shape 211"/>
          <p:cNvSpPr txBox="1">
            <a:spLocks noGrp="1"/>
          </p:cNvSpPr>
          <p:nvPr>
            <p:ph type="body" idx="1"/>
          </p:nvPr>
        </p:nvSpPr>
        <p:spPr>
          <a:xfrm>
            <a:off x="1732700" y="2380900"/>
            <a:ext cx="2176800" cy="25449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 rtl="0">
              <a:spcBef>
                <a:spcPts val="600"/>
              </a:spcBef>
              <a:spcAft>
                <a:spcPts val="0"/>
              </a:spcAft>
              <a:buSzPts val="1400"/>
              <a:buChar char="◇"/>
              <a:defRPr/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￭"/>
              <a:defRPr/>
            </a:lvl2pPr>
            <a:lvl3pPr marL="1371600" lvl="2" indent="-317500" rtl="0">
              <a:spcBef>
                <a:spcPts val="0"/>
              </a:spcBef>
              <a:spcAft>
                <a:spcPts val="0"/>
              </a:spcAft>
              <a:buSzPts val="1400"/>
              <a:buChar char="￮"/>
              <a:defRPr/>
            </a:lvl3pPr>
            <a:lvl4pPr marL="1828800" lvl="3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12" name="Shape 212"/>
          <p:cNvSpPr txBox="1">
            <a:spLocks noGrp="1"/>
          </p:cNvSpPr>
          <p:nvPr>
            <p:ph type="body" idx="2"/>
          </p:nvPr>
        </p:nvSpPr>
        <p:spPr>
          <a:xfrm>
            <a:off x="4020972" y="2380900"/>
            <a:ext cx="2176800" cy="25449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 rtl="0">
              <a:spcBef>
                <a:spcPts val="600"/>
              </a:spcBef>
              <a:spcAft>
                <a:spcPts val="0"/>
              </a:spcAft>
              <a:buSzPts val="1400"/>
              <a:buChar char="◇"/>
              <a:defRPr/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￭"/>
              <a:defRPr/>
            </a:lvl2pPr>
            <a:lvl3pPr marL="1371600" lvl="2" indent="-317500" rtl="0">
              <a:spcBef>
                <a:spcPts val="0"/>
              </a:spcBef>
              <a:spcAft>
                <a:spcPts val="0"/>
              </a:spcAft>
              <a:buSzPts val="1400"/>
              <a:buChar char="￮"/>
              <a:defRPr/>
            </a:lvl3pPr>
            <a:lvl4pPr marL="1828800" lvl="3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13" name="Shape 213"/>
          <p:cNvSpPr txBox="1">
            <a:spLocks noGrp="1"/>
          </p:cNvSpPr>
          <p:nvPr>
            <p:ph type="body" idx="3"/>
          </p:nvPr>
        </p:nvSpPr>
        <p:spPr>
          <a:xfrm>
            <a:off x="6309245" y="2380900"/>
            <a:ext cx="2176800" cy="25449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 rtl="0">
              <a:spcBef>
                <a:spcPts val="600"/>
              </a:spcBef>
              <a:spcAft>
                <a:spcPts val="0"/>
              </a:spcAft>
              <a:buSzPts val="1400"/>
              <a:buChar char="◇"/>
              <a:defRPr/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￭"/>
              <a:defRPr/>
            </a:lvl2pPr>
            <a:lvl3pPr marL="1371600" lvl="2" indent="-317500" rtl="0">
              <a:spcBef>
                <a:spcPts val="0"/>
              </a:spcBef>
              <a:spcAft>
                <a:spcPts val="0"/>
              </a:spcAft>
              <a:buSzPts val="1400"/>
              <a:buChar char="￮"/>
              <a:defRPr/>
            </a:lvl3pPr>
            <a:lvl4pPr marL="1828800" lvl="3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14" name="Shape 214"/>
          <p:cNvSpPr/>
          <p:nvPr/>
        </p:nvSpPr>
        <p:spPr>
          <a:xfrm rot="10800000" flipH="1">
            <a:off x="-123826" y="1058975"/>
            <a:ext cx="819900" cy="710100"/>
          </a:xfrm>
          <a:prstGeom prst="hexagon">
            <a:avLst>
              <a:gd name="adj" fmla="val 28678"/>
              <a:gd name="vf" fmla="val 115470"/>
            </a:avLst>
          </a:prstGeom>
          <a:noFill/>
          <a:ln w="9525" cap="flat" cmpd="sng">
            <a:solidFill>
              <a:srgbClr val="19BBD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5" name="Shape 215"/>
          <p:cNvSpPr/>
          <p:nvPr/>
        </p:nvSpPr>
        <p:spPr>
          <a:xfrm rot="10800000" flipH="1">
            <a:off x="638175" y="1440100"/>
            <a:ext cx="428700" cy="371100"/>
          </a:xfrm>
          <a:prstGeom prst="hexagon">
            <a:avLst>
              <a:gd name="adj" fmla="val 28678"/>
              <a:gd name="vf" fmla="val 115470"/>
            </a:avLst>
          </a:prstGeom>
          <a:solidFill>
            <a:srgbClr val="18476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6" name="Shape 216"/>
          <p:cNvSpPr/>
          <p:nvPr/>
        </p:nvSpPr>
        <p:spPr>
          <a:xfrm rot="10800000" flipH="1">
            <a:off x="1495424" y="-131650"/>
            <a:ext cx="819900" cy="710100"/>
          </a:xfrm>
          <a:prstGeom prst="hexagon">
            <a:avLst>
              <a:gd name="adj" fmla="val 28678"/>
              <a:gd name="vf" fmla="val 115470"/>
            </a:avLst>
          </a:prstGeom>
          <a:noFill/>
          <a:ln w="76200" cap="flat" cmpd="sng">
            <a:solidFill>
              <a:srgbClr val="184769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7" name="Shape 217"/>
          <p:cNvSpPr/>
          <p:nvPr/>
        </p:nvSpPr>
        <p:spPr>
          <a:xfrm rot="10800000" flipH="1">
            <a:off x="327800" y="88925"/>
            <a:ext cx="358800" cy="310500"/>
          </a:xfrm>
          <a:prstGeom prst="hexagon">
            <a:avLst>
              <a:gd name="adj" fmla="val 28678"/>
              <a:gd name="vf" fmla="val 115470"/>
            </a:avLst>
          </a:prstGeom>
          <a:solidFill>
            <a:srgbClr val="00E1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18" name="Shape 218"/>
          <p:cNvGrpSpPr/>
          <p:nvPr/>
        </p:nvGrpSpPr>
        <p:grpSpPr>
          <a:xfrm>
            <a:off x="1729784" y="61068"/>
            <a:ext cx="351204" cy="324661"/>
            <a:chOff x="5975075" y="2327500"/>
            <a:chExt cx="420100" cy="388350"/>
          </a:xfrm>
        </p:grpSpPr>
        <p:sp>
          <p:nvSpPr>
            <p:cNvPr id="219" name="Shape 219"/>
            <p:cNvSpPr/>
            <p:nvPr/>
          </p:nvSpPr>
          <p:spPr>
            <a:xfrm>
              <a:off x="5975075" y="2474650"/>
              <a:ext cx="98325" cy="220450"/>
            </a:xfrm>
            <a:custGeom>
              <a:avLst/>
              <a:gdLst/>
              <a:ahLst/>
              <a:cxnLst/>
              <a:rect l="0" t="0" r="0" b="0"/>
              <a:pathLst>
                <a:path w="3933" h="8818" extrusionOk="0">
                  <a:moveTo>
                    <a:pt x="2418" y="1002"/>
                  </a:moveTo>
                  <a:lnTo>
                    <a:pt x="2565" y="1027"/>
                  </a:lnTo>
                  <a:lnTo>
                    <a:pt x="2687" y="1075"/>
                  </a:lnTo>
                  <a:lnTo>
                    <a:pt x="2809" y="1124"/>
                  </a:lnTo>
                  <a:lnTo>
                    <a:pt x="2907" y="1222"/>
                  </a:lnTo>
                  <a:lnTo>
                    <a:pt x="3005" y="1320"/>
                  </a:lnTo>
                  <a:lnTo>
                    <a:pt x="3078" y="1442"/>
                  </a:lnTo>
                  <a:lnTo>
                    <a:pt x="3102" y="1564"/>
                  </a:lnTo>
                  <a:lnTo>
                    <a:pt x="3127" y="1710"/>
                  </a:lnTo>
                  <a:lnTo>
                    <a:pt x="3102" y="1857"/>
                  </a:lnTo>
                  <a:lnTo>
                    <a:pt x="3078" y="1979"/>
                  </a:lnTo>
                  <a:lnTo>
                    <a:pt x="3005" y="2101"/>
                  </a:lnTo>
                  <a:lnTo>
                    <a:pt x="2907" y="2223"/>
                  </a:lnTo>
                  <a:lnTo>
                    <a:pt x="2809" y="2297"/>
                  </a:lnTo>
                  <a:lnTo>
                    <a:pt x="2687" y="2370"/>
                  </a:lnTo>
                  <a:lnTo>
                    <a:pt x="2565" y="2394"/>
                  </a:lnTo>
                  <a:lnTo>
                    <a:pt x="2418" y="2419"/>
                  </a:lnTo>
                  <a:lnTo>
                    <a:pt x="2272" y="2394"/>
                  </a:lnTo>
                  <a:lnTo>
                    <a:pt x="2150" y="2370"/>
                  </a:lnTo>
                  <a:lnTo>
                    <a:pt x="2028" y="2297"/>
                  </a:lnTo>
                  <a:lnTo>
                    <a:pt x="1930" y="2223"/>
                  </a:lnTo>
                  <a:lnTo>
                    <a:pt x="1832" y="2101"/>
                  </a:lnTo>
                  <a:lnTo>
                    <a:pt x="1759" y="1979"/>
                  </a:lnTo>
                  <a:lnTo>
                    <a:pt x="1735" y="1857"/>
                  </a:lnTo>
                  <a:lnTo>
                    <a:pt x="1710" y="1710"/>
                  </a:lnTo>
                  <a:lnTo>
                    <a:pt x="1735" y="1564"/>
                  </a:lnTo>
                  <a:lnTo>
                    <a:pt x="1759" y="1442"/>
                  </a:lnTo>
                  <a:lnTo>
                    <a:pt x="1832" y="1320"/>
                  </a:lnTo>
                  <a:lnTo>
                    <a:pt x="1930" y="1222"/>
                  </a:lnTo>
                  <a:lnTo>
                    <a:pt x="2028" y="1124"/>
                  </a:lnTo>
                  <a:lnTo>
                    <a:pt x="2150" y="1075"/>
                  </a:lnTo>
                  <a:lnTo>
                    <a:pt x="2272" y="1027"/>
                  </a:lnTo>
                  <a:lnTo>
                    <a:pt x="2418" y="1002"/>
                  </a:lnTo>
                  <a:close/>
                  <a:moveTo>
                    <a:pt x="1" y="1"/>
                  </a:moveTo>
                  <a:lnTo>
                    <a:pt x="1" y="8817"/>
                  </a:lnTo>
                  <a:lnTo>
                    <a:pt x="3933" y="8817"/>
                  </a:lnTo>
                  <a:lnTo>
                    <a:pt x="3933" y="1"/>
                  </a:lnTo>
                  <a:close/>
                </a:path>
              </a:pathLst>
            </a:custGeom>
            <a:solidFill>
              <a:srgbClr val="1847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Shape 220"/>
            <p:cNvSpPr/>
            <p:nvPr/>
          </p:nvSpPr>
          <p:spPr>
            <a:xfrm>
              <a:off x="6088025" y="2327500"/>
              <a:ext cx="307150" cy="388350"/>
            </a:xfrm>
            <a:custGeom>
              <a:avLst/>
              <a:gdLst/>
              <a:ahLst/>
              <a:cxnLst/>
              <a:rect l="0" t="0" r="0" b="0"/>
              <a:pathLst>
                <a:path w="12286" h="15534" extrusionOk="0">
                  <a:moveTo>
                    <a:pt x="6326" y="1"/>
                  </a:moveTo>
                  <a:lnTo>
                    <a:pt x="5960" y="25"/>
                  </a:lnTo>
                  <a:lnTo>
                    <a:pt x="5716" y="74"/>
                  </a:lnTo>
                  <a:lnTo>
                    <a:pt x="5520" y="147"/>
                  </a:lnTo>
                  <a:lnTo>
                    <a:pt x="5374" y="221"/>
                  </a:lnTo>
                  <a:lnTo>
                    <a:pt x="4983" y="1466"/>
                  </a:lnTo>
                  <a:lnTo>
                    <a:pt x="4788" y="2028"/>
                  </a:lnTo>
                  <a:lnTo>
                    <a:pt x="4592" y="2541"/>
                  </a:lnTo>
                  <a:lnTo>
                    <a:pt x="4397" y="3005"/>
                  </a:lnTo>
                  <a:lnTo>
                    <a:pt x="4202" y="3396"/>
                  </a:lnTo>
                  <a:lnTo>
                    <a:pt x="4031" y="3689"/>
                  </a:lnTo>
                  <a:lnTo>
                    <a:pt x="3884" y="3933"/>
                  </a:lnTo>
                  <a:lnTo>
                    <a:pt x="3664" y="4153"/>
                  </a:lnTo>
                  <a:lnTo>
                    <a:pt x="3322" y="4495"/>
                  </a:lnTo>
                  <a:lnTo>
                    <a:pt x="2516" y="5252"/>
                  </a:lnTo>
                  <a:lnTo>
                    <a:pt x="1442" y="6229"/>
                  </a:lnTo>
                  <a:lnTo>
                    <a:pt x="1" y="6229"/>
                  </a:lnTo>
                  <a:lnTo>
                    <a:pt x="1" y="13433"/>
                  </a:lnTo>
                  <a:lnTo>
                    <a:pt x="1515" y="13433"/>
                  </a:lnTo>
                  <a:lnTo>
                    <a:pt x="2004" y="13678"/>
                  </a:lnTo>
                  <a:lnTo>
                    <a:pt x="2687" y="13971"/>
                  </a:lnTo>
                  <a:lnTo>
                    <a:pt x="3567" y="14313"/>
                  </a:lnTo>
                  <a:lnTo>
                    <a:pt x="4544" y="14679"/>
                  </a:lnTo>
                  <a:lnTo>
                    <a:pt x="5594" y="14997"/>
                  </a:lnTo>
                  <a:lnTo>
                    <a:pt x="6131" y="15143"/>
                  </a:lnTo>
                  <a:lnTo>
                    <a:pt x="6668" y="15265"/>
                  </a:lnTo>
                  <a:lnTo>
                    <a:pt x="7181" y="15387"/>
                  </a:lnTo>
                  <a:lnTo>
                    <a:pt x="7694" y="15461"/>
                  </a:lnTo>
                  <a:lnTo>
                    <a:pt x="8158" y="15509"/>
                  </a:lnTo>
                  <a:lnTo>
                    <a:pt x="8622" y="15534"/>
                  </a:lnTo>
                  <a:lnTo>
                    <a:pt x="9404" y="15534"/>
                  </a:lnTo>
                  <a:lnTo>
                    <a:pt x="9819" y="15509"/>
                  </a:lnTo>
                  <a:lnTo>
                    <a:pt x="10210" y="15461"/>
                  </a:lnTo>
                  <a:lnTo>
                    <a:pt x="10552" y="15363"/>
                  </a:lnTo>
                  <a:lnTo>
                    <a:pt x="10723" y="15314"/>
                  </a:lnTo>
                  <a:lnTo>
                    <a:pt x="10845" y="15265"/>
                  </a:lnTo>
                  <a:lnTo>
                    <a:pt x="10967" y="15192"/>
                  </a:lnTo>
                  <a:lnTo>
                    <a:pt x="11064" y="15094"/>
                  </a:lnTo>
                  <a:lnTo>
                    <a:pt x="11113" y="14997"/>
                  </a:lnTo>
                  <a:lnTo>
                    <a:pt x="11162" y="14874"/>
                  </a:lnTo>
                  <a:lnTo>
                    <a:pt x="11235" y="14166"/>
                  </a:lnTo>
                  <a:lnTo>
                    <a:pt x="11211" y="13995"/>
                  </a:lnTo>
                  <a:lnTo>
                    <a:pt x="11162" y="13849"/>
                  </a:lnTo>
                  <a:lnTo>
                    <a:pt x="11064" y="13702"/>
                  </a:lnTo>
                  <a:lnTo>
                    <a:pt x="10918" y="13580"/>
                  </a:lnTo>
                  <a:lnTo>
                    <a:pt x="11040" y="13556"/>
                  </a:lnTo>
                  <a:lnTo>
                    <a:pt x="11162" y="13507"/>
                  </a:lnTo>
                  <a:lnTo>
                    <a:pt x="11284" y="13458"/>
                  </a:lnTo>
                  <a:lnTo>
                    <a:pt x="11382" y="13360"/>
                  </a:lnTo>
                  <a:lnTo>
                    <a:pt x="11455" y="13263"/>
                  </a:lnTo>
                  <a:lnTo>
                    <a:pt x="11528" y="13140"/>
                  </a:lnTo>
                  <a:lnTo>
                    <a:pt x="11577" y="12994"/>
                  </a:lnTo>
                  <a:lnTo>
                    <a:pt x="11602" y="12872"/>
                  </a:lnTo>
                  <a:lnTo>
                    <a:pt x="11675" y="11993"/>
                  </a:lnTo>
                  <a:lnTo>
                    <a:pt x="11675" y="11870"/>
                  </a:lnTo>
                  <a:lnTo>
                    <a:pt x="11675" y="11773"/>
                  </a:lnTo>
                  <a:lnTo>
                    <a:pt x="11651" y="11651"/>
                  </a:lnTo>
                  <a:lnTo>
                    <a:pt x="11602" y="11553"/>
                  </a:lnTo>
                  <a:lnTo>
                    <a:pt x="11480" y="11382"/>
                  </a:lnTo>
                  <a:lnTo>
                    <a:pt x="11406" y="11309"/>
                  </a:lnTo>
                  <a:lnTo>
                    <a:pt x="11333" y="11235"/>
                  </a:lnTo>
                  <a:lnTo>
                    <a:pt x="11455" y="11211"/>
                  </a:lnTo>
                  <a:lnTo>
                    <a:pt x="11553" y="11162"/>
                  </a:lnTo>
                  <a:lnTo>
                    <a:pt x="11651" y="11089"/>
                  </a:lnTo>
                  <a:lnTo>
                    <a:pt x="11748" y="10991"/>
                  </a:lnTo>
                  <a:lnTo>
                    <a:pt x="11822" y="10893"/>
                  </a:lnTo>
                  <a:lnTo>
                    <a:pt x="11870" y="10796"/>
                  </a:lnTo>
                  <a:lnTo>
                    <a:pt x="11919" y="10674"/>
                  </a:lnTo>
                  <a:lnTo>
                    <a:pt x="11944" y="10527"/>
                  </a:lnTo>
                  <a:lnTo>
                    <a:pt x="12017" y="9672"/>
                  </a:lnTo>
                  <a:lnTo>
                    <a:pt x="12017" y="9550"/>
                  </a:lnTo>
                  <a:lnTo>
                    <a:pt x="12017" y="9428"/>
                  </a:lnTo>
                  <a:lnTo>
                    <a:pt x="11993" y="9306"/>
                  </a:lnTo>
                  <a:lnTo>
                    <a:pt x="11944" y="9208"/>
                  </a:lnTo>
                  <a:lnTo>
                    <a:pt x="11895" y="9111"/>
                  </a:lnTo>
                  <a:lnTo>
                    <a:pt x="11822" y="9037"/>
                  </a:lnTo>
                  <a:lnTo>
                    <a:pt x="11748" y="8964"/>
                  </a:lnTo>
                  <a:lnTo>
                    <a:pt x="11651" y="8891"/>
                  </a:lnTo>
                  <a:lnTo>
                    <a:pt x="11748" y="8866"/>
                  </a:lnTo>
                  <a:lnTo>
                    <a:pt x="11846" y="8793"/>
                  </a:lnTo>
                  <a:lnTo>
                    <a:pt x="11944" y="8720"/>
                  </a:lnTo>
                  <a:lnTo>
                    <a:pt x="12017" y="8647"/>
                  </a:lnTo>
                  <a:lnTo>
                    <a:pt x="12090" y="8549"/>
                  </a:lnTo>
                  <a:lnTo>
                    <a:pt x="12139" y="8451"/>
                  </a:lnTo>
                  <a:lnTo>
                    <a:pt x="12163" y="8329"/>
                  </a:lnTo>
                  <a:lnTo>
                    <a:pt x="12188" y="8207"/>
                  </a:lnTo>
                  <a:lnTo>
                    <a:pt x="12286" y="7328"/>
                  </a:lnTo>
                  <a:lnTo>
                    <a:pt x="12261" y="7206"/>
                  </a:lnTo>
                  <a:lnTo>
                    <a:pt x="12237" y="7083"/>
                  </a:lnTo>
                  <a:lnTo>
                    <a:pt x="12188" y="6986"/>
                  </a:lnTo>
                  <a:lnTo>
                    <a:pt x="12139" y="6888"/>
                  </a:lnTo>
                  <a:lnTo>
                    <a:pt x="12066" y="6790"/>
                  </a:lnTo>
                  <a:lnTo>
                    <a:pt x="11968" y="6717"/>
                  </a:lnTo>
                  <a:lnTo>
                    <a:pt x="11748" y="6571"/>
                  </a:lnTo>
                  <a:lnTo>
                    <a:pt x="11504" y="6448"/>
                  </a:lnTo>
                  <a:lnTo>
                    <a:pt x="11211" y="6351"/>
                  </a:lnTo>
                  <a:lnTo>
                    <a:pt x="10893" y="6278"/>
                  </a:lnTo>
                  <a:lnTo>
                    <a:pt x="10576" y="6229"/>
                  </a:lnTo>
                  <a:lnTo>
                    <a:pt x="9892" y="6131"/>
                  </a:lnTo>
                  <a:lnTo>
                    <a:pt x="8842" y="6033"/>
                  </a:lnTo>
                  <a:lnTo>
                    <a:pt x="7596" y="5960"/>
                  </a:lnTo>
                  <a:lnTo>
                    <a:pt x="6326" y="5887"/>
                  </a:lnTo>
                  <a:lnTo>
                    <a:pt x="6497" y="5594"/>
                  </a:lnTo>
                  <a:lnTo>
                    <a:pt x="6644" y="5252"/>
                  </a:lnTo>
                  <a:lnTo>
                    <a:pt x="6790" y="4885"/>
                  </a:lnTo>
                  <a:lnTo>
                    <a:pt x="6888" y="4495"/>
                  </a:lnTo>
                  <a:lnTo>
                    <a:pt x="6986" y="4104"/>
                  </a:lnTo>
                  <a:lnTo>
                    <a:pt x="7083" y="3689"/>
                  </a:lnTo>
                  <a:lnTo>
                    <a:pt x="7181" y="2883"/>
                  </a:lnTo>
                  <a:lnTo>
                    <a:pt x="7254" y="2150"/>
                  </a:lnTo>
                  <a:lnTo>
                    <a:pt x="7303" y="1539"/>
                  </a:lnTo>
                  <a:lnTo>
                    <a:pt x="7303" y="978"/>
                  </a:lnTo>
                  <a:lnTo>
                    <a:pt x="7303" y="807"/>
                  </a:lnTo>
                  <a:lnTo>
                    <a:pt x="7230" y="611"/>
                  </a:lnTo>
                  <a:lnTo>
                    <a:pt x="7157" y="465"/>
                  </a:lnTo>
                  <a:lnTo>
                    <a:pt x="7035" y="318"/>
                  </a:lnTo>
                  <a:lnTo>
                    <a:pt x="6888" y="172"/>
                  </a:lnTo>
                  <a:lnTo>
                    <a:pt x="6717" y="98"/>
                  </a:lnTo>
                  <a:lnTo>
                    <a:pt x="6522" y="25"/>
                  </a:lnTo>
                  <a:lnTo>
                    <a:pt x="6326" y="1"/>
                  </a:lnTo>
                  <a:close/>
                </a:path>
              </a:pathLst>
            </a:custGeom>
            <a:solidFill>
              <a:srgbClr val="1847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21" name="Shape 221"/>
          <p:cNvSpPr/>
          <p:nvPr/>
        </p:nvSpPr>
        <p:spPr>
          <a:xfrm>
            <a:off x="203100" y="1270177"/>
            <a:ext cx="166061" cy="287704"/>
          </a:xfrm>
          <a:custGeom>
            <a:avLst/>
            <a:gdLst/>
            <a:ahLst/>
            <a:cxnLst/>
            <a:rect l="0" t="0" r="0" b="0"/>
            <a:pathLst>
              <a:path w="11870" h="20565" extrusionOk="0">
                <a:moveTo>
                  <a:pt x="6301" y="977"/>
                </a:moveTo>
                <a:lnTo>
                  <a:pt x="6423" y="1002"/>
                </a:lnTo>
                <a:lnTo>
                  <a:pt x="6497" y="1075"/>
                </a:lnTo>
                <a:lnTo>
                  <a:pt x="6570" y="1148"/>
                </a:lnTo>
                <a:lnTo>
                  <a:pt x="6594" y="1270"/>
                </a:lnTo>
                <a:lnTo>
                  <a:pt x="6570" y="1368"/>
                </a:lnTo>
                <a:lnTo>
                  <a:pt x="6497" y="1466"/>
                </a:lnTo>
                <a:lnTo>
                  <a:pt x="6423" y="1515"/>
                </a:lnTo>
                <a:lnTo>
                  <a:pt x="6301" y="1539"/>
                </a:lnTo>
                <a:lnTo>
                  <a:pt x="5569" y="1539"/>
                </a:lnTo>
                <a:lnTo>
                  <a:pt x="5446" y="1515"/>
                </a:lnTo>
                <a:lnTo>
                  <a:pt x="5373" y="1466"/>
                </a:lnTo>
                <a:lnTo>
                  <a:pt x="5300" y="1368"/>
                </a:lnTo>
                <a:lnTo>
                  <a:pt x="5276" y="1270"/>
                </a:lnTo>
                <a:lnTo>
                  <a:pt x="5300" y="1148"/>
                </a:lnTo>
                <a:lnTo>
                  <a:pt x="5373" y="1075"/>
                </a:lnTo>
                <a:lnTo>
                  <a:pt x="5446" y="1002"/>
                </a:lnTo>
                <a:lnTo>
                  <a:pt x="5569" y="977"/>
                </a:lnTo>
                <a:close/>
                <a:moveTo>
                  <a:pt x="10575" y="2565"/>
                </a:moveTo>
                <a:lnTo>
                  <a:pt x="10575" y="16706"/>
                </a:lnTo>
                <a:lnTo>
                  <a:pt x="1295" y="16706"/>
                </a:lnTo>
                <a:lnTo>
                  <a:pt x="1295" y="2565"/>
                </a:lnTo>
                <a:close/>
                <a:moveTo>
                  <a:pt x="5935" y="17780"/>
                </a:moveTo>
                <a:lnTo>
                  <a:pt x="6106" y="17805"/>
                </a:lnTo>
                <a:lnTo>
                  <a:pt x="6277" y="17854"/>
                </a:lnTo>
                <a:lnTo>
                  <a:pt x="6423" y="17927"/>
                </a:lnTo>
                <a:lnTo>
                  <a:pt x="6545" y="18025"/>
                </a:lnTo>
                <a:lnTo>
                  <a:pt x="6643" y="18147"/>
                </a:lnTo>
                <a:lnTo>
                  <a:pt x="6716" y="18293"/>
                </a:lnTo>
                <a:lnTo>
                  <a:pt x="6765" y="18464"/>
                </a:lnTo>
                <a:lnTo>
                  <a:pt x="6790" y="18635"/>
                </a:lnTo>
                <a:lnTo>
                  <a:pt x="6765" y="18806"/>
                </a:lnTo>
                <a:lnTo>
                  <a:pt x="6716" y="18977"/>
                </a:lnTo>
                <a:lnTo>
                  <a:pt x="6643" y="19124"/>
                </a:lnTo>
                <a:lnTo>
                  <a:pt x="6545" y="19246"/>
                </a:lnTo>
                <a:lnTo>
                  <a:pt x="6423" y="19343"/>
                </a:lnTo>
                <a:lnTo>
                  <a:pt x="6277" y="19417"/>
                </a:lnTo>
                <a:lnTo>
                  <a:pt x="6106" y="19465"/>
                </a:lnTo>
                <a:lnTo>
                  <a:pt x="5935" y="19490"/>
                </a:lnTo>
                <a:lnTo>
                  <a:pt x="5764" y="19465"/>
                </a:lnTo>
                <a:lnTo>
                  <a:pt x="5593" y="19417"/>
                </a:lnTo>
                <a:lnTo>
                  <a:pt x="5446" y="19343"/>
                </a:lnTo>
                <a:lnTo>
                  <a:pt x="5324" y="19246"/>
                </a:lnTo>
                <a:lnTo>
                  <a:pt x="5227" y="19124"/>
                </a:lnTo>
                <a:lnTo>
                  <a:pt x="5153" y="18977"/>
                </a:lnTo>
                <a:lnTo>
                  <a:pt x="5105" y="18806"/>
                </a:lnTo>
                <a:lnTo>
                  <a:pt x="5080" y="18635"/>
                </a:lnTo>
                <a:lnTo>
                  <a:pt x="5105" y="18464"/>
                </a:lnTo>
                <a:lnTo>
                  <a:pt x="5153" y="18293"/>
                </a:lnTo>
                <a:lnTo>
                  <a:pt x="5227" y="18147"/>
                </a:lnTo>
                <a:lnTo>
                  <a:pt x="5324" y="18025"/>
                </a:lnTo>
                <a:lnTo>
                  <a:pt x="5446" y="17927"/>
                </a:lnTo>
                <a:lnTo>
                  <a:pt x="5593" y="17854"/>
                </a:lnTo>
                <a:lnTo>
                  <a:pt x="5764" y="17805"/>
                </a:lnTo>
                <a:lnTo>
                  <a:pt x="5935" y="17780"/>
                </a:lnTo>
                <a:close/>
                <a:moveTo>
                  <a:pt x="1295" y="0"/>
                </a:moveTo>
                <a:lnTo>
                  <a:pt x="1026" y="25"/>
                </a:lnTo>
                <a:lnTo>
                  <a:pt x="782" y="98"/>
                </a:lnTo>
                <a:lnTo>
                  <a:pt x="562" y="220"/>
                </a:lnTo>
                <a:lnTo>
                  <a:pt x="366" y="367"/>
                </a:lnTo>
                <a:lnTo>
                  <a:pt x="220" y="562"/>
                </a:lnTo>
                <a:lnTo>
                  <a:pt x="98" y="782"/>
                </a:lnTo>
                <a:lnTo>
                  <a:pt x="25" y="1026"/>
                </a:lnTo>
                <a:lnTo>
                  <a:pt x="0" y="1295"/>
                </a:lnTo>
                <a:lnTo>
                  <a:pt x="0" y="19270"/>
                </a:lnTo>
                <a:lnTo>
                  <a:pt x="25" y="19539"/>
                </a:lnTo>
                <a:lnTo>
                  <a:pt x="98" y="19783"/>
                </a:lnTo>
                <a:lnTo>
                  <a:pt x="220" y="20003"/>
                </a:lnTo>
                <a:lnTo>
                  <a:pt x="366" y="20198"/>
                </a:lnTo>
                <a:lnTo>
                  <a:pt x="562" y="20345"/>
                </a:lnTo>
                <a:lnTo>
                  <a:pt x="782" y="20467"/>
                </a:lnTo>
                <a:lnTo>
                  <a:pt x="1026" y="20540"/>
                </a:lnTo>
                <a:lnTo>
                  <a:pt x="1295" y="20565"/>
                </a:lnTo>
                <a:lnTo>
                  <a:pt x="10575" y="20565"/>
                </a:lnTo>
                <a:lnTo>
                  <a:pt x="10844" y="20540"/>
                </a:lnTo>
                <a:lnTo>
                  <a:pt x="11088" y="20467"/>
                </a:lnTo>
                <a:lnTo>
                  <a:pt x="11308" y="20345"/>
                </a:lnTo>
                <a:lnTo>
                  <a:pt x="11503" y="20198"/>
                </a:lnTo>
                <a:lnTo>
                  <a:pt x="11650" y="20003"/>
                </a:lnTo>
                <a:lnTo>
                  <a:pt x="11772" y="19783"/>
                </a:lnTo>
                <a:lnTo>
                  <a:pt x="11845" y="19539"/>
                </a:lnTo>
                <a:lnTo>
                  <a:pt x="11870" y="19270"/>
                </a:lnTo>
                <a:lnTo>
                  <a:pt x="11870" y="1295"/>
                </a:lnTo>
                <a:lnTo>
                  <a:pt x="11845" y="1026"/>
                </a:lnTo>
                <a:lnTo>
                  <a:pt x="11772" y="782"/>
                </a:lnTo>
                <a:lnTo>
                  <a:pt x="11650" y="562"/>
                </a:lnTo>
                <a:lnTo>
                  <a:pt x="11503" y="367"/>
                </a:lnTo>
                <a:lnTo>
                  <a:pt x="11308" y="220"/>
                </a:lnTo>
                <a:lnTo>
                  <a:pt x="11088" y="98"/>
                </a:lnTo>
                <a:lnTo>
                  <a:pt x="10844" y="25"/>
                </a:lnTo>
                <a:lnTo>
                  <a:pt x="10575" y="0"/>
                </a:lnTo>
                <a:close/>
              </a:path>
            </a:pathLst>
          </a:custGeom>
          <a:solidFill>
            <a:srgbClr val="19BBD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22" name="Shape 222"/>
          <p:cNvGrpSpPr/>
          <p:nvPr/>
        </p:nvGrpSpPr>
        <p:grpSpPr>
          <a:xfrm>
            <a:off x="904276" y="515192"/>
            <a:ext cx="382958" cy="607111"/>
            <a:chOff x="6718575" y="2318625"/>
            <a:chExt cx="256950" cy="407375"/>
          </a:xfrm>
        </p:grpSpPr>
        <p:sp>
          <p:nvSpPr>
            <p:cNvPr id="223" name="Shape 223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Shape 224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Shape 225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0" t="0" r="0" b="0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Shape 226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Shape 227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0" t="0" r="0" b="0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Shape 228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Shape 229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0" t="0" r="0" b="0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Shape 230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0" t="0" r="0" b="0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31" name="Shape 231"/>
          <p:cNvGrpSpPr/>
          <p:nvPr/>
        </p:nvGrpSpPr>
        <p:grpSpPr>
          <a:xfrm>
            <a:off x="335759" y="1840531"/>
            <a:ext cx="342882" cy="350068"/>
            <a:chOff x="3951850" y="2985350"/>
            <a:chExt cx="407950" cy="416500"/>
          </a:xfrm>
        </p:grpSpPr>
        <p:sp>
          <p:nvSpPr>
            <p:cNvPr id="232" name="Shape 232"/>
            <p:cNvSpPr/>
            <p:nvPr/>
          </p:nvSpPr>
          <p:spPr>
            <a:xfrm>
              <a:off x="3951850" y="2985350"/>
              <a:ext cx="314800" cy="314825"/>
            </a:xfrm>
            <a:custGeom>
              <a:avLst/>
              <a:gdLst/>
              <a:ahLst/>
              <a:cxnLst/>
              <a:rect l="0" t="0" r="0" b="0"/>
              <a:pathLst>
                <a:path w="12592" h="12593" fill="none" extrusionOk="0">
                  <a:moveTo>
                    <a:pt x="6284" y="1"/>
                  </a:moveTo>
                  <a:lnTo>
                    <a:pt x="6284" y="1"/>
                  </a:lnTo>
                  <a:lnTo>
                    <a:pt x="5967" y="25"/>
                  </a:lnTo>
                  <a:lnTo>
                    <a:pt x="5651" y="49"/>
                  </a:lnTo>
                  <a:lnTo>
                    <a:pt x="5334" y="74"/>
                  </a:lnTo>
                  <a:lnTo>
                    <a:pt x="5017" y="147"/>
                  </a:lnTo>
                  <a:lnTo>
                    <a:pt x="4725" y="220"/>
                  </a:lnTo>
                  <a:lnTo>
                    <a:pt x="4433" y="293"/>
                  </a:lnTo>
                  <a:lnTo>
                    <a:pt x="4141" y="390"/>
                  </a:lnTo>
                  <a:lnTo>
                    <a:pt x="3848" y="512"/>
                  </a:lnTo>
                  <a:lnTo>
                    <a:pt x="3556" y="634"/>
                  </a:lnTo>
                  <a:lnTo>
                    <a:pt x="3288" y="780"/>
                  </a:lnTo>
                  <a:lnTo>
                    <a:pt x="3020" y="926"/>
                  </a:lnTo>
                  <a:lnTo>
                    <a:pt x="2777" y="1072"/>
                  </a:lnTo>
                  <a:lnTo>
                    <a:pt x="2290" y="1437"/>
                  </a:lnTo>
                  <a:lnTo>
                    <a:pt x="1851" y="1852"/>
                  </a:lnTo>
                  <a:lnTo>
                    <a:pt x="1437" y="2290"/>
                  </a:lnTo>
                  <a:lnTo>
                    <a:pt x="1072" y="2777"/>
                  </a:lnTo>
                  <a:lnTo>
                    <a:pt x="901" y="3045"/>
                  </a:lnTo>
                  <a:lnTo>
                    <a:pt x="755" y="3313"/>
                  </a:lnTo>
                  <a:lnTo>
                    <a:pt x="609" y="3581"/>
                  </a:lnTo>
                  <a:lnTo>
                    <a:pt x="487" y="3849"/>
                  </a:lnTo>
                  <a:lnTo>
                    <a:pt x="390" y="4141"/>
                  </a:lnTo>
                  <a:lnTo>
                    <a:pt x="292" y="4433"/>
                  </a:lnTo>
                  <a:lnTo>
                    <a:pt x="195" y="4725"/>
                  </a:lnTo>
                  <a:lnTo>
                    <a:pt x="122" y="5042"/>
                  </a:lnTo>
                  <a:lnTo>
                    <a:pt x="73" y="5334"/>
                  </a:lnTo>
                  <a:lnTo>
                    <a:pt x="25" y="5651"/>
                  </a:lnTo>
                  <a:lnTo>
                    <a:pt x="0" y="5968"/>
                  </a:lnTo>
                  <a:lnTo>
                    <a:pt x="0" y="6308"/>
                  </a:lnTo>
                  <a:lnTo>
                    <a:pt x="0" y="6308"/>
                  </a:lnTo>
                  <a:lnTo>
                    <a:pt x="0" y="6625"/>
                  </a:lnTo>
                  <a:lnTo>
                    <a:pt x="25" y="6942"/>
                  </a:lnTo>
                  <a:lnTo>
                    <a:pt x="73" y="7258"/>
                  </a:lnTo>
                  <a:lnTo>
                    <a:pt x="122" y="7575"/>
                  </a:lnTo>
                  <a:lnTo>
                    <a:pt x="195" y="7867"/>
                  </a:lnTo>
                  <a:lnTo>
                    <a:pt x="292" y="8184"/>
                  </a:lnTo>
                  <a:lnTo>
                    <a:pt x="390" y="8476"/>
                  </a:lnTo>
                  <a:lnTo>
                    <a:pt x="487" y="8744"/>
                  </a:lnTo>
                  <a:lnTo>
                    <a:pt x="609" y="9036"/>
                  </a:lnTo>
                  <a:lnTo>
                    <a:pt x="755" y="9304"/>
                  </a:lnTo>
                  <a:lnTo>
                    <a:pt x="901" y="9572"/>
                  </a:lnTo>
                  <a:lnTo>
                    <a:pt x="1072" y="9816"/>
                  </a:lnTo>
                  <a:lnTo>
                    <a:pt x="1437" y="10303"/>
                  </a:lnTo>
                  <a:lnTo>
                    <a:pt x="1851" y="10741"/>
                  </a:lnTo>
                  <a:lnTo>
                    <a:pt x="2290" y="11155"/>
                  </a:lnTo>
                  <a:lnTo>
                    <a:pt x="2777" y="11520"/>
                  </a:lnTo>
                  <a:lnTo>
                    <a:pt x="3020" y="11691"/>
                  </a:lnTo>
                  <a:lnTo>
                    <a:pt x="3288" y="11837"/>
                  </a:lnTo>
                  <a:lnTo>
                    <a:pt x="3556" y="11983"/>
                  </a:lnTo>
                  <a:lnTo>
                    <a:pt x="3848" y="12105"/>
                  </a:lnTo>
                  <a:lnTo>
                    <a:pt x="4141" y="12202"/>
                  </a:lnTo>
                  <a:lnTo>
                    <a:pt x="4433" y="12300"/>
                  </a:lnTo>
                  <a:lnTo>
                    <a:pt x="4725" y="12397"/>
                  </a:lnTo>
                  <a:lnTo>
                    <a:pt x="5017" y="12470"/>
                  </a:lnTo>
                  <a:lnTo>
                    <a:pt x="5334" y="12519"/>
                  </a:lnTo>
                  <a:lnTo>
                    <a:pt x="5651" y="12568"/>
                  </a:lnTo>
                  <a:lnTo>
                    <a:pt x="5967" y="12592"/>
                  </a:lnTo>
                  <a:lnTo>
                    <a:pt x="6284" y="12592"/>
                  </a:lnTo>
                  <a:lnTo>
                    <a:pt x="6284" y="12592"/>
                  </a:lnTo>
                  <a:lnTo>
                    <a:pt x="6625" y="12592"/>
                  </a:lnTo>
                  <a:lnTo>
                    <a:pt x="6941" y="12568"/>
                  </a:lnTo>
                  <a:lnTo>
                    <a:pt x="7258" y="12519"/>
                  </a:lnTo>
                  <a:lnTo>
                    <a:pt x="7550" y="12470"/>
                  </a:lnTo>
                  <a:lnTo>
                    <a:pt x="7867" y="12397"/>
                  </a:lnTo>
                  <a:lnTo>
                    <a:pt x="8159" y="12300"/>
                  </a:lnTo>
                  <a:lnTo>
                    <a:pt x="8451" y="12202"/>
                  </a:lnTo>
                  <a:lnTo>
                    <a:pt x="8744" y="12105"/>
                  </a:lnTo>
                  <a:lnTo>
                    <a:pt x="9012" y="11983"/>
                  </a:lnTo>
                  <a:lnTo>
                    <a:pt x="9279" y="11837"/>
                  </a:lnTo>
                  <a:lnTo>
                    <a:pt x="9547" y="11691"/>
                  </a:lnTo>
                  <a:lnTo>
                    <a:pt x="9815" y="11520"/>
                  </a:lnTo>
                  <a:lnTo>
                    <a:pt x="10302" y="11155"/>
                  </a:lnTo>
                  <a:lnTo>
                    <a:pt x="10741" y="10741"/>
                  </a:lnTo>
                  <a:lnTo>
                    <a:pt x="11155" y="10303"/>
                  </a:lnTo>
                  <a:lnTo>
                    <a:pt x="11520" y="9816"/>
                  </a:lnTo>
                  <a:lnTo>
                    <a:pt x="11666" y="9572"/>
                  </a:lnTo>
                  <a:lnTo>
                    <a:pt x="11812" y="9304"/>
                  </a:lnTo>
                  <a:lnTo>
                    <a:pt x="11958" y="9036"/>
                  </a:lnTo>
                  <a:lnTo>
                    <a:pt x="12080" y="8744"/>
                  </a:lnTo>
                  <a:lnTo>
                    <a:pt x="12202" y="8476"/>
                  </a:lnTo>
                  <a:lnTo>
                    <a:pt x="12299" y="8184"/>
                  </a:lnTo>
                  <a:lnTo>
                    <a:pt x="12397" y="7867"/>
                  </a:lnTo>
                  <a:lnTo>
                    <a:pt x="12446" y="7575"/>
                  </a:lnTo>
                  <a:lnTo>
                    <a:pt x="12519" y="7258"/>
                  </a:lnTo>
                  <a:lnTo>
                    <a:pt x="12543" y="6942"/>
                  </a:lnTo>
                  <a:lnTo>
                    <a:pt x="12567" y="6625"/>
                  </a:lnTo>
                  <a:lnTo>
                    <a:pt x="12592" y="6308"/>
                  </a:lnTo>
                  <a:lnTo>
                    <a:pt x="12592" y="6308"/>
                  </a:lnTo>
                  <a:lnTo>
                    <a:pt x="12567" y="5968"/>
                  </a:lnTo>
                  <a:lnTo>
                    <a:pt x="12543" y="5651"/>
                  </a:lnTo>
                  <a:lnTo>
                    <a:pt x="12519" y="5334"/>
                  </a:lnTo>
                  <a:lnTo>
                    <a:pt x="12446" y="5042"/>
                  </a:lnTo>
                  <a:lnTo>
                    <a:pt x="12397" y="4725"/>
                  </a:lnTo>
                  <a:lnTo>
                    <a:pt x="12299" y="4433"/>
                  </a:lnTo>
                  <a:lnTo>
                    <a:pt x="12202" y="4141"/>
                  </a:lnTo>
                  <a:lnTo>
                    <a:pt x="12080" y="3849"/>
                  </a:lnTo>
                  <a:lnTo>
                    <a:pt x="11958" y="3581"/>
                  </a:lnTo>
                  <a:lnTo>
                    <a:pt x="11812" y="3313"/>
                  </a:lnTo>
                  <a:lnTo>
                    <a:pt x="11666" y="3045"/>
                  </a:lnTo>
                  <a:lnTo>
                    <a:pt x="11520" y="2777"/>
                  </a:lnTo>
                  <a:lnTo>
                    <a:pt x="11155" y="2290"/>
                  </a:lnTo>
                  <a:lnTo>
                    <a:pt x="10741" y="1852"/>
                  </a:lnTo>
                  <a:lnTo>
                    <a:pt x="10302" y="1437"/>
                  </a:lnTo>
                  <a:lnTo>
                    <a:pt x="9815" y="1072"/>
                  </a:lnTo>
                  <a:lnTo>
                    <a:pt x="9547" y="926"/>
                  </a:lnTo>
                  <a:lnTo>
                    <a:pt x="9279" y="780"/>
                  </a:lnTo>
                  <a:lnTo>
                    <a:pt x="9012" y="634"/>
                  </a:lnTo>
                  <a:lnTo>
                    <a:pt x="8744" y="512"/>
                  </a:lnTo>
                  <a:lnTo>
                    <a:pt x="8451" y="390"/>
                  </a:lnTo>
                  <a:lnTo>
                    <a:pt x="8159" y="293"/>
                  </a:lnTo>
                  <a:lnTo>
                    <a:pt x="7867" y="220"/>
                  </a:lnTo>
                  <a:lnTo>
                    <a:pt x="7550" y="147"/>
                  </a:lnTo>
                  <a:lnTo>
                    <a:pt x="7258" y="74"/>
                  </a:lnTo>
                  <a:lnTo>
                    <a:pt x="6941" y="49"/>
                  </a:lnTo>
                  <a:lnTo>
                    <a:pt x="6625" y="25"/>
                  </a:lnTo>
                  <a:lnTo>
                    <a:pt x="6284" y="1"/>
                  </a:lnTo>
                  <a:lnTo>
                    <a:pt x="6284" y="1"/>
                  </a:lnTo>
                  <a:close/>
                </a:path>
              </a:pathLst>
            </a:custGeom>
            <a:noFill/>
            <a:ln w="19050" cap="rnd" cmpd="sng">
              <a:solidFill>
                <a:srgbClr val="18476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Shape 233"/>
            <p:cNvSpPr/>
            <p:nvPr/>
          </p:nvSpPr>
          <p:spPr>
            <a:xfrm>
              <a:off x="3988375" y="3021875"/>
              <a:ext cx="241750" cy="241750"/>
            </a:xfrm>
            <a:custGeom>
              <a:avLst/>
              <a:gdLst/>
              <a:ahLst/>
              <a:cxnLst/>
              <a:rect l="0" t="0" r="0" b="0"/>
              <a:pathLst>
                <a:path w="9670" h="9670" fill="none" extrusionOk="0">
                  <a:moveTo>
                    <a:pt x="4823" y="1"/>
                  </a:moveTo>
                  <a:lnTo>
                    <a:pt x="4823" y="1"/>
                  </a:lnTo>
                  <a:lnTo>
                    <a:pt x="4336" y="25"/>
                  </a:lnTo>
                  <a:lnTo>
                    <a:pt x="3849" y="98"/>
                  </a:lnTo>
                  <a:lnTo>
                    <a:pt x="3386" y="220"/>
                  </a:lnTo>
                  <a:lnTo>
                    <a:pt x="2947" y="391"/>
                  </a:lnTo>
                  <a:lnTo>
                    <a:pt x="2533" y="585"/>
                  </a:lnTo>
                  <a:lnTo>
                    <a:pt x="2144" y="829"/>
                  </a:lnTo>
                  <a:lnTo>
                    <a:pt x="1754" y="1121"/>
                  </a:lnTo>
                  <a:lnTo>
                    <a:pt x="1413" y="1438"/>
                  </a:lnTo>
                  <a:lnTo>
                    <a:pt x="1096" y="1779"/>
                  </a:lnTo>
                  <a:lnTo>
                    <a:pt x="829" y="2144"/>
                  </a:lnTo>
                  <a:lnTo>
                    <a:pt x="585" y="2534"/>
                  </a:lnTo>
                  <a:lnTo>
                    <a:pt x="390" y="2972"/>
                  </a:lnTo>
                  <a:lnTo>
                    <a:pt x="220" y="3411"/>
                  </a:lnTo>
                  <a:lnTo>
                    <a:pt x="98" y="3873"/>
                  </a:lnTo>
                  <a:lnTo>
                    <a:pt x="25" y="4336"/>
                  </a:lnTo>
                  <a:lnTo>
                    <a:pt x="1" y="4847"/>
                  </a:lnTo>
                  <a:lnTo>
                    <a:pt x="1" y="4847"/>
                  </a:lnTo>
                  <a:lnTo>
                    <a:pt x="25" y="5335"/>
                  </a:lnTo>
                  <a:lnTo>
                    <a:pt x="98" y="5822"/>
                  </a:lnTo>
                  <a:lnTo>
                    <a:pt x="220" y="6284"/>
                  </a:lnTo>
                  <a:lnTo>
                    <a:pt x="390" y="6723"/>
                  </a:lnTo>
                  <a:lnTo>
                    <a:pt x="585" y="7137"/>
                  </a:lnTo>
                  <a:lnTo>
                    <a:pt x="829" y="7527"/>
                  </a:lnTo>
                  <a:lnTo>
                    <a:pt x="1096" y="7916"/>
                  </a:lnTo>
                  <a:lnTo>
                    <a:pt x="1413" y="8257"/>
                  </a:lnTo>
                  <a:lnTo>
                    <a:pt x="1754" y="8574"/>
                  </a:lnTo>
                  <a:lnTo>
                    <a:pt x="2144" y="8842"/>
                  </a:lnTo>
                  <a:lnTo>
                    <a:pt x="2533" y="9085"/>
                  </a:lnTo>
                  <a:lnTo>
                    <a:pt x="2947" y="9280"/>
                  </a:lnTo>
                  <a:lnTo>
                    <a:pt x="3386" y="9451"/>
                  </a:lnTo>
                  <a:lnTo>
                    <a:pt x="3849" y="9572"/>
                  </a:lnTo>
                  <a:lnTo>
                    <a:pt x="4336" y="9645"/>
                  </a:lnTo>
                  <a:lnTo>
                    <a:pt x="4823" y="9670"/>
                  </a:lnTo>
                  <a:lnTo>
                    <a:pt x="4823" y="9670"/>
                  </a:lnTo>
                  <a:lnTo>
                    <a:pt x="5334" y="9645"/>
                  </a:lnTo>
                  <a:lnTo>
                    <a:pt x="5797" y="9572"/>
                  </a:lnTo>
                  <a:lnTo>
                    <a:pt x="6260" y="9451"/>
                  </a:lnTo>
                  <a:lnTo>
                    <a:pt x="6698" y="9280"/>
                  </a:lnTo>
                  <a:lnTo>
                    <a:pt x="7136" y="9085"/>
                  </a:lnTo>
                  <a:lnTo>
                    <a:pt x="7526" y="8842"/>
                  </a:lnTo>
                  <a:lnTo>
                    <a:pt x="7892" y="8574"/>
                  </a:lnTo>
                  <a:lnTo>
                    <a:pt x="8232" y="8257"/>
                  </a:lnTo>
                  <a:lnTo>
                    <a:pt x="8549" y="7916"/>
                  </a:lnTo>
                  <a:lnTo>
                    <a:pt x="8841" y="7527"/>
                  </a:lnTo>
                  <a:lnTo>
                    <a:pt x="9085" y="7137"/>
                  </a:lnTo>
                  <a:lnTo>
                    <a:pt x="9280" y="6723"/>
                  </a:lnTo>
                  <a:lnTo>
                    <a:pt x="9450" y="6284"/>
                  </a:lnTo>
                  <a:lnTo>
                    <a:pt x="9572" y="5822"/>
                  </a:lnTo>
                  <a:lnTo>
                    <a:pt x="9645" y="5335"/>
                  </a:lnTo>
                  <a:lnTo>
                    <a:pt x="9669" y="4847"/>
                  </a:lnTo>
                  <a:lnTo>
                    <a:pt x="9669" y="4847"/>
                  </a:lnTo>
                  <a:lnTo>
                    <a:pt x="9645" y="4336"/>
                  </a:lnTo>
                  <a:lnTo>
                    <a:pt x="9572" y="3873"/>
                  </a:lnTo>
                  <a:lnTo>
                    <a:pt x="9450" y="3411"/>
                  </a:lnTo>
                  <a:lnTo>
                    <a:pt x="9280" y="2972"/>
                  </a:lnTo>
                  <a:lnTo>
                    <a:pt x="9085" y="2534"/>
                  </a:lnTo>
                  <a:lnTo>
                    <a:pt x="8841" y="2144"/>
                  </a:lnTo>
                  <a:lnTo>
                    <a:pt x="8549" y="1779"/>
                  </a:lnTo>
                  <a:lnTo>
                    <a:pt x="8232" y="1438"/>
                  </a:lnTo>
                  <a:lnTo>
                    <a:pt x="7892" y="1121"/>
                  </a:lnTo>
                  <a:lnTo>
                    <a:pt x="7526" y="829"/>
                  </a:lnTo>
                  <a:lnTo>
                    <a:pt x="7136" y="585"/>
                  </a:lnTo>
                  <a:lnTo>
                    <a:pt x="6698" y="391"/>
                  </a:lnTo>
                  <a:lnTo>
                    <a:pt x="6260" y="220"/>
                  </a:lnTo>
                  <a:lnTo>
                    <a:pt x="5797" y="98"/>
                  </a:lnTo>
                  <a:lnTo>
                    <a:pt x="5334" y="25"/>
                  </a:lnTo>
                  <a:lnTo>
                    <a:pt x="4823" y="1"/>
                  </a:lnTo>
                  <a:lnTo>
                    <a:pt x="4823" y="1"/>
                  </a:lnTo>
                </a:path>
              </a:pathLst>
            </a:custGeom>
            <a:noFill/>
            <a:ln w="19050" cap="rnd" cmpd="sng">
              <a:solidFill>
                <a:srgbClr val="18476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Shape 234"/>
            <p:cNvSpPr/>
            <p:nvPr/>
          </p:nvSpPr>
          <p:spPr>
            <a:xfrm>
              <a:off x="4024300" y="3058425"/>
              <a:ext cx="84650" cy="84650"/>
            </a:xfrm>
            <a:custGeom>
              <a:avLst/>
              <a:gdLst/>
              <a:ahLst/>
              <a:cxnLst/>
              <a:rect l="0" t="0" r="0" b="0"/>
              <a:pathLst>
                <a:path w="3386" h="3386" fill="none" extrusionOk="0">
                  <a:moveTo>
                    <a:pt x="0" y="3385"/>
                  </a:moveTo>
                  <a:lnTo>
                    <a:pt x="0" y="3385"/>
                  </a:lnTo>
                  <a:lnTo>
                    <a:pt x="25" y="3020"/>
                  </a:lnTo>
                  <a:lnTo>
                    <a:pt x="74" y="2704"/>
                  </a:lnTo>
                  <a:lnTo>
                    <a:pt x="147" y="2363"/>
                  </a:lnTo>
                  <a:lnTo>
                    <a:pt x="268" y="2070"/>
                  </a:lnTo>
                  <a:lnTo>
                    <a:pt x="414" y="1754"/>
                  </a:lnTo>
                  <a:lnTo>
                    <a:pt x="585" y="1486"/>
                  </a:lnTo>
                  <a:lnTo>
                    <a:pt x="780" y="1218"/>
                  </a:lnTo>
                  <a:lnTo>
                    <a:pt x="999" y="974"/>
                  </a:lnTo>
                  <a:lnTo>
                    <a:pt x="1243" y="755"/>
                  </a:lnTo>
                  <a:lnTo>
                    <a:pt x="1510" y="560"/>
                  </a:lnTo>
                  <a:lnTo>
                    <a:pt x="1778" y="390"/>
                  </a:lnTo>
                  <a:lnTo>
                    <a:pt x="2071" y="244"/>
                  </a:lnTo>
                  <a:lnTo>
                    <a:pt x="2387" y="146"/>
                  </a:lnTo>
                  <a:lnTo>
                    <a:pt x="2704" y="49"/>
                  </a:lnTo>
                  <a:lnTo>
                    <a:pt x="3045" y="0"/>
                  </a:lnTo>
                  <a:lnTo>
                    <a:pt x="3386" y="0"/>
                  </a:lnTo>
                </a:path>
              </a:pathLst>
            </a:custGeom>
            <a:noFill/>
            <a:ln w="19050" cap="rnd" cmpd="sng">
              <a:solidFill>
                <a:srgbClr val="18476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Shape 235"/>
            <p:cNvSpPr/>
            <p:nvPr/>
          </p:nvSpPr>
          <p:spPr>
            <a:xfrm>
              <a:off x="4205750" y="3248375"/>
              <a:ext cx="154050" cy="153475"/>
            </a:xfrm>
            <a:custGeom>
              <a:avLst/>
              <a:gdLst/>
              <a:ahLst/>
              <a:cxnLst/>
              <a:rect l="0" t="0" r="0" b="0"/>
              <a:pathLst>
                <a:path w="6162" h="6139" fill="none" extrusionOk="0">
                  <a:moveTo>
                    <a:pt x="0" y="1024"/>
                  </a:moveTo>
                  <a:lnTo>
                    <a:pt x="4969" y="5992"/>
                  </a:lnTo>
                  <a:lnTo>
                    <a:pt x="4969" y="5992"/>
                  </a:lnTo>
                  <a:lnTo>
                    <a:pt x="5042" y="6041"/>
                  </a:lnTo>
                  <a:lnTo>
                    <a:pt x="5115" y="6090"/>
                  </a:lnTo>
                  <a:lnTo>
                    <a:pt x="5212" y="6114"/>
                  </a:lnTo>
                  <a:lnTo>
                    <a:pt x="5310" y="6138"/>
                  </a:lnTo>
                  <a:lnTo>
                    <a:pt x="5407" y="6114"/>
                  </a:lnTo>
                  <a:lnTo>
                    <a:pt x="5480" y="6090"/>
                  </a:lnTo>
                  <a:lnTo>
                    <a:pt x="5577" y="6041"/>
                  </a:lnTo>
                  <a:lnTo>
                    <a:pt x="5651" y="5992"/>
                  </a:lnTo>
                  <a:lnTo>
                    <a:pt x="6016" y="5627"/>
                  </a:lnTo>
                  <a:lnTo>
                    <a:pt x="6016" y="5627"/>
                  </a:lnTo>
                  <a:lnTo>
                    <a:pt x="6089" y="5554"/>
                  </a:lnTo>
                  <a:lnTo>
                    <a:pt x="6138" y="5456"/>
                  </a:lnTo>
                  <a:lnTo>
                    <a:pt x="6162" y="5359"/>
                  </a:lnTo>
                  <a:lnTo>
                    <a:pt x="6162" y="5286"/>
                  </a:lnTo>
                  <a:lnTo>
                    <a:pt x="6162" y="5188"/>
                  </a:lnTo>
                  <a:lnTo>
                    <a:pt x="6138" y="5091"/>
                  </a:lnTo>
                  <a:lnTo>
                    <a:pt x="6089" y="5018"/>
                  </a:lnTo>
                  <a:lnTo>
                    <a:pt x="6016" y="4921"/>
                  </a:lnTo>
                  <a:lnTo>
                    <a:pt x="1072" y="1"/>
                  </a:lnTo>
                </a:path>
              </a:pathLst>
            </a:custGeom>
            <a:noFill/>
            <a:ln w="19050" cap="rnd" cmpd="sng">
              <a:solidFill>
                <a:srgbClr val="18476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Shape 315"/>
          <p:cNvSpPr/>
          <p:nvPr/>
        </p:nvSpPr>
        <p:spPr>
          <a:xfrm rot="10800000" flipH="1">
            <a:off x="8218352" y="4121459"/>
            <a:ext cx="685200" cy="5934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30000" y="0"/>
                </a:moveTo>
                <a:lnTo>
                  <a:pt x="0" y="59994"/>
                </a:lnTo>
                <a:lnTo>
                  <a:pt x="30000" y="120000"/>
                </a:lnTo>
                <a:lnTo>
                  <a:pt x="90000" y="120000"/>
                </a:lnTo>
                <a:lnTo>
                  <a:pt x="120000" y="59994"/>
                </a:lnTo>
                <a:lnTo>
                  <a:pt x="90000" y="0"/>
                </a:lnTo>
                <a:lnTo>
                  <a:pt x="30000" y="0"/>
                </a:lnTo>
                <a:close/>
                <a:moveTo>
                  <a:pt x="38477" y="16950"/>
                </a:moveTo>
                <a:lnTo>
                  <a:pt x="81522" y="16950"/>
                </a:lnTo>
                <a:lnTo>
                  <a:pt x="103033" y="59994"/>
                </a:lnTo>
                <a:lnTo>
                  <a:pt x="81522" y="103038"/>
                </a:lnTo>
                <a:lnTo>
                  <a:pt x="38477" y="103038"/>
                </a:lnTo>
                <a:lnTo>
                  <a:pt x="16955" y="59994"/>
                </a:lnTo>
                <a:lnTo>
                  <a:pt x="38477" y="16950"/>
                </a:lnTo>
                <a:close/>
              </a:path>
            </a:pathLst>
          </a:custGeom>
          <a:gradFill>
            <a:gsLst>
              <a:gs pos="0">
                <a:srgbClr val="3393E2"/>
              </a:gs>
              <a:gs pos="100000">
                <a:srgbClr val="00E2C7"/>
              </a:gs>
            </a:gsLst>
            <a:lin ang="6983783" scaled="0"/>
          </a:gradFill>
          <a:ln>
            <a:noFill/>
          </a:ln>
        </p:spPr>
        <p:txBody>
          <a:bodyPr spcFirstLastPara="1" wrap="square"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Helvetica Neue"/>
              <a:buNone/>
            </a:pPr>
            <a:endParaRPr sz="3200" b="0" i="0" u="none" strike="noStrike" cap="non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316" name="Shape 316"/>
          <p:cNvSpPr/>
          <p:nvPr/>
        </p:nvSpPr>
        <p:spPr>
          <a:xfrm rot="5400000">
            <a:off x="388487" y="105212"/>
            <a:ext cx="944100" cy="10902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60000" y="0"/>
                </a:moveTo>
                <a:lnTo>
                  <a:pt x="120000" y="30000"/>
                </a:lnTo>
                <a:lnTo>
                  <a:pt x="120000" y="90000"/>
                </a:lnTo>
                <a:lnTo>
                  <a:pt x="60000" y="120000"/>
                </a:lnTo>
                <a:lnTo>
                  <a:pt x="0" y="90000"/>
                </a:lnTo>
                <a:lnTo>
                  <a:pt x="0" y="30000"/>
                </a:lnTo>
                <a:close/>
              </a:path>
            </a:pathLst>
          </a:custGeom>
          <a:gradFill>
            <a:gsLst>
              <a:gs pos="0">
                <a:srgbClr val="3393E2"/>
              </a:gs>
              <a:gs pos="100000">
                <a:srgbClr val="00E2C7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Helvetica Neue"/>
              <a:buNone/>
            </a:pPr>
            <a:endParaRPr sz="3200" b="0" i="0" u="none" strike="noStrike" cap="non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317" name="Shape 317"/>
          <p:cNvSpPr/>
          <p:nvPr/>
        </p:nvSpPr>
        <p:spPr>
          <a:xfrm rot="10800000" flipH="1">
            <a:off x="-123825" y="847791"/>
            <a:ext cx="674400" cy="584400"/>
          </a:xfrm>
          <a:prstGeom prst="hexagon">
            <a:avLst>
              <a:gd name="adj" fmla="val 28678"/>
              <a:gd name="vf" fmla="val 115470"/>
            </a:avLst>
          </a:prstGeom>
          <a:noFill/>
          <a:ln w="9525" cap="flat" cmpd="sng">
            <a:solidFill>
              <a:srgbClr val="19BBD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8" name="Shape 318"/>
          <p:cNvSpPr/>
          <p:nvPr/>
        </p:nvSpPr>
        <p:spPr>
          <a:xfrm rot="10800000" flipH="1">
            <a:off x="503116" y="1161450"/>
            <a:ext cx="352800" cy="305400"/>
          </a:xfrm>
          <a:prstGeom prst="hexagon">
            <a:avLst>
              <a:gd name="adj" fmla="val 28678"/>
              <a:gd name="vf" fmla="val 115470"/>
            </a:avLst>
          </a:prstGeom>
          <a:solidFill>
            <a:srgbClr val="18476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9" name="Shape 319"/>
          <p:cNvSpPr/>
          <p:nvPr/>
        </p:nvSpPr>
        <p:spPr>
          <a:xfrm rot="10800000" flipH="1">
            <a:off x="1208424" y="-131812"/>
            <a:ext cx="674400" cy="584400"/>
          </a:xfrm>
          <a:prstGeom prst="hexagon">
            <a:avLst>
              <a:gd name="adj" fmla="val 28678"/>
              <a:gd name="vf" fmla="val 115470"/>
            </a:avLst>
          </a:prstGeom>
          <a:noFill/>
          <a:ln w="76200" cap="flat" cmpd="sng">
            <a:solidFill>
              <a:srgbClr val="184769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0" name="Shape 320"/>
          <p:cNvSpPr/>
          <p:nvPr/>
        </p:nvSpPr>
        <p:spPr>
          <a:xfrm rot="10800000" flipH="1">
            <a:off x="247753" y="49693"/>
            <a:ext cx="295200" cy="255600"/>
          </a:xfrm>
          <a:prstGeom prst="hexagon">
            <a:avLst>
              <a:gd name="adj" fmla="val 28678"/>
              <a:gd name="vf" fmla="val 115470"/>
            </a:avLst>
          </a:prstGeom>
          <a:solidFill>
            <a:srgbClr val="00E1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1" name="Shape 321"/>
          <p:cNvSpPr/>
          <p:nvPr/>
        </p:nvSpPr>
        <p:spPr>
          <a:xfrm rot="10800000" flipH="1">
            <a:off x="8763568" y="4485979"/>
            <a:ext cx="543000" cy="470400"/>
          </a:xfrm>
          <a:prstGeom prst="hexagon">
            <a:avLst>
              <a:gd name="adj" fmla="val 28678"/>
              <a:gd name="vf" fmla="val 115470"/>
            </a:avLst>
          </a:prstGeom>
          <a:noFill/>
          <a:ln w="9525" cap="flat" cmpd="sng">
            <a:solidFill>
              <a:srgbClr val="18476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2" name="Shape 322"/>
          <p:cNvSpPr/>
          <p:nvPr/>
        </p:nvSpPr>
        <p:spPr>
          <a:xfrm rot="10800000" flipH="1">
            <a:off x="8523810" y="4741100"/>
            <a:ext cx="284100" cy="245700"/>
          </a:xfrm>
          <a:prstGeom prst="hexagon">
            <a:avLst>
              <a:gd name="adj" fmla="val 28678"/>
              <a:gd name="vf" fmla="val 115470"/>
            </a:avLst>
          </a:prstGeom>
          <a:solidFill>
            <a:srgbClr val="3292E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3" name="Shape 323"/>
          <p:cNvSpPr/>
          <p:nvPr/>
        </p:nvSpPr>
        <p:spPr>
          <a:xfrm rot="10800000" flipH="1">
            <a:off x="8322785" y="3628023"/>
            <a:ext cx="543000" cy="470100"/>
          </a:xfrm>
          <a:prstGeom prst="hexagon">
            <a:avLst>
              <a:gd name="adj" fmla="val 28678"/>
              <a:gd name="vf" fmla="val 115470"/>
            </a:avLst>
          </a:prstGeom>
          <a:solidFill>
            <a:srgbClr val="18476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4" name="Shape 324"/>
          <p:cNvSpPr/>
          <p:nvPr/>
        </p:nvSpPr>
        <p:spPr>
          <a:xfrm rot="10800000" flipH="1">
            <a:off x="8763569" y="4009882"/>
            <a:ext cx="237600" cy="205800"/>
          </a:xfrm>
          <a:prstGeom prst="hexagon">
            <a:avLst>
              <a:gd name="adj" fmla="val 28678"/>
              <a:gd name="vf" fmla="val 115470"/>
            </a:avLst>
          </a:prstGeom>
          <a:noFill/>
          <a:ln w="19050" cap="flat" cmpd="sng">
            <a:solidFill>
              <a:srgbClr val="00E1C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rgbClr val="0E293C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1732700" y="1735600"/>
            <a:ext cx="4944300" cy="64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19BBD5"/>
              </a:buClr>
              <a:buSzPts val="4000"/>
              <a:buFont typeface="Nixie One"/>
              <a:buNone/>
              <a:defRPr sz="4000">
                <a:solidFill>
                  <a:srgbClr val="19BBD5"/>
                </a:solidFill>
                <a:latin typeface="Nixie One"/>
                <a:ea typeface="Nixie One"/>
                <a:cs typeface="Nixie One"/>
                <a:sym typeface="Nixie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19BBD5"/>
              </a:buClr>
              <a:buSzPts val="4000"/>
              <a:buFont typeface="Nixie One"/>
              <a:buNone/>
              <a:defRPr sz="4000">
                <a:solidFill>
                  <a:srgbClr val="19BBD5"/>
                </a:solidFill>
                <a:latin typeface="Nixie One"/>
                <a:ea typeface="Nixie One"/>
                <a:cs typeface="Nixie One"/>
                <a:sym typeface="Nixie On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19BBD5"/>
              </a:buClr>
              <a:buSzPts val="4000"/>
              <a:buFont typeface="Nixie One"/>
              <a:buNone/>
              <a:defRPr sz="4000">
                <a:solidFill>
                  <a:srgbClr val="19BBD5"/>
                </a:solidFill>
                <a:latin typeface="Nixie One"/>
                <a:ea typeface="Nixie One"/>
                <a:cs typeface="Nixie One"/>
                <a:sym typeface="Nixie On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19BBD5"/>
              </a:buClr>
              <a:buSzPts val="4000"/>
              <a:buFont typeface="Nixie One"/>
              <a:buNone/>
              <a:defRPr sz="4000">
                <a:solidFill>
                  <a:srgbClr val="19BBD5"/>
                </a:solidFill>
                <a:latin typeface="Nixie One"/>
                <a:ea typeface="Nixie One"/>
                <a:cs typeface="Nixie One"/>
                <a:sym typeface="Nixie On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19BBD5"/>
              </a:buClr>
              <a:buSzPts val="4000"/>
              <a:buFont typeface="Nixie One"/>
              <a:buNone/>
              <a:defRPr sz="4000">
                <a:solidFill>
                  <a:srgbClr val="19BBD5"/>
                </a:solidFill>
                <a:latin typeface="Nixie One"/>
                <a:ea typeface="Nixie One"/>
                <a:cs typeface="Nixie One"/>
                <a:sym typeface="Nixie On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19BBD5"/>
              </a:buClr>
              <a:buSzPts val="4000"/>
              <a:buFont typeface="Nixie One"/>
              <a:buNone/>
              <a:defRPr sz="4000">
                <a:solidFill>
                  <a:srgbClr val="19BBD5"/>
                </a:solidFill>
                <a:latin typeface="Nixie One"/>
                <a:ea typeface="Nixie One"/>
                <a:cs typeface="Nixie One"/>
                <a:sym typeface="Nixie On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19BBD5"/>
              </a:buClr>
              <a:buSzPts val="4000"/>
              <a:buFont typeface="Nixie One"/>
              <a:buNone/>
              <a:defRPr sz="4000">
                <a:solidFill>
                  <a:srgbClr val="19BBD5"/>
                </a:solidFill>
                <a:latin typeface="Nixie One"/>
                <a:ea typeface="Nixie One"/>
                <a:cs typeface="Nixie One"/>
                <a:sym typeface="Nixie On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19BBD5"/>
              </a:buClr>
              <a:buSzPts val="4000"/>
              <a:buFont typeface="Nixie One"/>
              <a:buNone/>
              <a:defRPr sz="4000">
                <a:solidFill>
                  <a:srgbClr val="19BBD5"/>
                </a:solidFill>
                <a:latin typeface="Nixie One"/>
                <a:ea typeface="Nixie One"/>
                <a:cs typeface="Nixie One"/>
                <a:sym typeface="Nixie On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19BBD5"/>
              </a:buClr>
              <a:buSzPts val="4000"/>
              <a:buFont typeface="Nixie One"/>
              <a:buNone/>
              <a:defRPr sz="4000">
                <a:solidFill>
                  <a:srgbClr val="19BBD5"/>
                </a:solidFill>
                <a:latin typeface="Nixie One"/>
                <a:ea typeface="Nixie One"/>
                <a:cs typeface="Nixie One"/>
                <a:sym typeface="Nixie One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1732700" y="2255125"/>
            <a:ext cx="4944300" cy="165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600"/>
              </a:spcBef>
              <a:spcAft>
                <a:spcPts val="0"/>
              </a:spcAft>
              <a:buClr>
                <a:srgbClr val="19BBD5"/>
              </a:buClr>
              <a:buSzPts val="1400"/>
              <a:buFont typeface="Muli"/>
              <a:buChar char="◇"/>
              <a:defRPr>
                <a:solidFill>
                  <a:srgbClr val="C6DAEC"/>
                </a:solidFill>
                <a:latin typeface="Muli"/>
                <a:ea typeface="Muli"/>
                <a:cs typeface="Muli"/>
                <a:sym typeface="Muli"/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rgbClr val="19BBD5"/>
              </a:buClr>
              <a:buSzPts val="1400"/>
              <a:buFont typeface="Muli"/>
              <a:buChar char="￭"/>
              <a:defRPr>
                <a:solidFill>
                  <a:srgbClr val="C6DAEC"/>
                </a:solidFill>
                <a:latin typeface="Muli"/>
                <a:ea typeface="Muli"/>
                <a:cs typeface="Muli"/>
                <a:sym typeface="Muli"/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rgbClr val="19BBD5"/>
              </a:buClr>
              <a:buSzPts val="1400"/>
              <a:buFont typeface="Muli"/>
              <a:buChar char="￮"/>
              <a:defRPr>
                <a:solidFill>
                  <a:srgbClr val="C6DAEC"/>
                </a:solidFill>
                <a:latin typeface="Muli"/>
                <a:ea typeface="Muli"/>
                <a:cs typeface="Muli"/>
                <a:sym typeface="Muli"/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rgbClr val="19BBD5"/>
              </a:buClr>
              <a:buSzPts val="1400"/>
              <a:buFont typeface="Muli"/>
              <a:buChar char="●"/>
              <a:defRPr>
                <a:solidFill>
                  <a:srgbClr val="C6DAEC"/>
                </a:solidFill>
                <a:latin typeface="Muli"/>
                <a:ea typeface="Muli"/>
                <a:cs typeface="Muli"/>
                <a:sym typeface="Muli"/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rgbClr val="19BBD5"/>
              </a:buClr>
              <a:buSzPts val="1400"/>
              <a:buFont typeface="Muli"/>
              <a:buChar char="○"/>
              <a:defRPr>
                <a:solidFill>
                  <a:srgbClr val="C6DAEC"/>
                </a:solidFill>
                <a:latin typeface="Muli"/>
                <a:ea typeface="Muli"/>
                <a:cs typeface="Muli"/>
                <a:sym typeface="Muli"/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Clr>
                <a:srgbClr val="C6DAEC"/>
              </a:buClr>
              <a:buSzPts val="1400"/>
              <a:buFont typeface="Muli"/>
              <a:buChar char="■"/>
              <a:defRPr>
                <a:solidFill>
                  <a:srgbClr val="C6DAEC"/>
                </a:solidFill>
                <a:latin typeface="Muli"/>
                <a:ea typeface="Muli"/>
                <a:cs typeface="Muli"/>
                <a:sym typeface="Muli"/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Clr>
                <a:srgbClr val="C6DAEC"/>
              </a:buClr>
              <a:buSzPts val="1400"/>
              <a:buFont typeface="Muli"/>
              <a:buChar char="●"/>
              <a:defRPr>
                <a:solidFill>
                  <a:srgbClr val="C6DAEC"/>
                </a:solidFill>
                <a:latin typeface="Muli"/>
                <a:ea typeface="Muli"/>
                <a:cs typeface="Muli"/>
                <a:sym typeface="Muli"/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Clr>
                <a:srgbClr val="C6DAEC"/>
              </a:buClr>
              <a:buSzPts val="1400"/>
              <a:buFont typeface="Muli"/>
              <a:buChar char="○"/>
              <a:defRPr>
                <a:solidFill>
                  <a:srgbClr val="C6DAEC"/>
                </a:solidFill>
                <a:latin typeface="Muli"/>
                <a:ea typeface="Muli"/>
                <a:cs typeface="Muli"/>
                <a:sym typeface="Muli"/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Clr>
                <a:srgbClr val="C6DAEC"/>
              </a:buClr>
              <a:buSzPts val="1400"/>
              <a:buFont typeface="Muli"/>
              <a:buChar char="■"/>
              <a:defRPr>
                <a:solidFill>
                  <a:srgbClr val="C6DAEC"/>
                </a:solidFill>
                <a:latin typeface="Muli"/>
                <a:ea typeface="Muli"/>
                <a:cs typeface="Muli"/>
                <a:sym typeface="Mul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6" r:id="rId7"/>
  </p:sldLayoutIdLst>
  <p:transition>
    <p:fade thruBlk="1"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emf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Shape 329"/>
          <p:cNvSpPr txBox="1">
            <a:spLocks noGrp="1"/>
          </p:cNvSpPr>
          <p:nvPr>
            <p:ph type="ctrTitle"/>
          </p:nvPr>
        </p:nvSpPr>
        <p:spPr>
          <a:xfrm>
            <a:off x="1400175" y="1991825"/>
            <a:ext cx="6343500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AVIS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Shape 367"/>
          <p:cNvSpPr/>
          <p:nvPr/>
        </p:nvSpPr>
        <p:spPr>
          <a:xfrm rot="-5400000">
            <a:off x="867325" y="468800"/>
            <a:ext cx="2691900" cy="31083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60000" y="0"/>
                </a:moveTo>
                <a:lnTo>
                  <a:pt x="120000" y="30000"/>
                </a:lnTo>
                <a:lnTo>
                  <a:pt x="120000" y="90000"/>
                </a:lnTo>
                <a:lnTo>
                  <a:pt x="60000" y="120000"/>
                </a:lnTo>
                <a:lnTo>
                  <a:pt x="0" y="90000"/>
                </a:lnTo>
                <a:lnTo>
                  <a:pt x="0" y="30000"/>
                </a:lnTo>
                <a:close/>
              </a:path>
            </a:pathLst>
          </a:custGeom>
          <a:gradFill>
            <a:gsLst>
              <a:gs pos="0">
                <a:srgbClr val="3393E2"/>
              </a:gs>
              <a:gs pos="100000">
                <a:srgbClr val="00E2C7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Helvetica Neue"/>
              <a:buNone/>
            </a:pPr>
            <a:endParaRPr sz="3200" b="0" i="0" u="none" strike="noStrike" cap="non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368" name="Shape 368"/>
          <p:cNvSpPr txBox="1">
            <a:spLocks noGrp="1"/>
          </p:cNvSpPr>
          <p:nvPr>
            <p:ph type="ctrTitle" idx="4294967295"/>
          </p:nvPr>
        </p:nvSpPr>
        <p:spPr>
          <a:xfrm>
            <a:off x="3829050" y="1474800"/>
            <a:ext cx="4991100" cy="115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0" dirty="0"/>
              <a:t>AVIS = IoT</a:t>
            </a:r>
            <a:endParaRPr sz="6000" dirty="0"/>
          </a:p>
        </p:txBody>
      </p:sp>
      <p:sp>
        <p:nvSpPr>
          <p:cNvPr id="369" name="Shape 369"/>
          <p:cNvSpPr txBox="1">
            <a:spLocks noGrp="1"/>
          </p:cNvSpPr>
          <p:nvPr>
            <p:ph type="subTitle" idx="4294967295"/>
          </p:nvPr>
        </p:nvSpPr>
        <p:spPr>
          <a:xfrm>
            <a:off x="3829050" y="2464805"/>
            <a:ext cx="4333800" cy="151177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GB" sz="2400" dirty="0"/>
              <a:t>Harness the power of 4G networks. Use it to make your life easier.</a:t>
            </a:r>
            <a:endParaRPr sz="2400" dirty="0"/>
          </a:p>
        </p:txBody>
      </p:sp>
      <p:grpSp>
        <p:nvGrpSpPr>
          <p:cNvPr id="370" name="Shape 370"/>
          <p:cNvGrpSpPr/>
          <p:nvPr/>
        </p:nvGrpSpPr>
        <p:grpSpPr>
          <a:xfrm>
            <a:off x="1885571" y="952450"/>
            <a:ext cx="1032405" cy="1032468"/>
            <a:chOff x="6654650" y="3665275"/>
            <a:chExt cx="409100" cy="409125"/>
          </a:xfrm>
        </p:grpSpPr>
        <p:sp>
          <p:nvSpPr>
            <p:cNvPr id="371" name="Shape 371"/>
            <p:cNvSpPr/>
            <p:nvPr/>
          </p:nvSpPr>
          <p:spPr>
            <a:xfrm>
              <a:off x="6808525" y="3819150"/>
              <a:ext cx="211875" cy="211900"/>
            </a:xfrm>
            <a:custGeom>
              <a:avLst/>
              <a:gdLst/>
              <a:ahLst/>
              <a:cxnLst/>
              <a:rect l="0" t="0" r="0" b="0"/>
              <a:pathLst>
                <a:path w="8475" h="8476" extrusionOk="0">
                  <a:moveTo>
                    <a:pt x="8157" y="0"/>
                  </a:moveTo>
                  <a:lnTo>
                    <a:pt x="7327" y="1075"/>
                  </a:lnTo>
                  <a:lnTo>
                    <a:pt x="6399" y="2150"/>
                  </a:lnTo>
                  <a:lnTo>
                    <a:pt x="5422" y="3249"/>
                  </a:lnTo>
                  <a:lnTo>
                    <a:pt x="4347" y="4348"/>
                  </a:lnTo>
                  <a:lnTo>
                    <a:pt x="3248" y="5422"/>
                  </a:lnTo>
                  <a:lnTo>
                    <a:pt x="2149" y="6399"/>
                  </a:lnTo>
                  <a:lnTo>
                    <a:pt x="1075" y="7327"/>
                  </a:lnTo>
                  <a:lnTo>
                    <a:pt x="0" y="8158"/>
                  </a:lnTo>
                  <a:lnTo>
                    <a:pt x="440" y="8280"/>
                  </a:lnTo>
                  <a:lnTo>
                    <a:pt x="855" y="8377"/>
                  </a:lnTo>
                  <a:lnTo>
                    <a:pt x="1294" y="8426"/>
                  </a:lnTo>
                  <a:lnTo>
                    <a:pt x="1734" y="8475"/>
                  </a:lnTo>
                  <a:lnTo>
                    <a:pt x="2174" y="8475"/>
                  </a:lnTo>
                  <a:lnTo>
                    <a:pt x="2613" y="8451"/>
                  </a:lnTo>
                  <a:lnTo>
                    <a:pt x="3028" y="8402"/>
                  </a:lnTo>
                  <a:lnTo>
                    <a:pt x="3468" y="8304"/>
                  </a:lnTo>
                  <a:lnTo>
                    <a:pt x="3883" y="8207"/>
                  </a:lnTo>
                  <a:lnTo>
                    <a:pt x="4323" y="8060"/>
                  </a:lnTo>
                  <a:lnTo>
                    <a:pt x="4714" y="7889"/>
                  </a:lnTo>
                  <a:lnTo>
                    <a:pt x="5129" y="7694"/>
                  </a:lnTo>
                  <a:lnTo>
                    <a:pt x="5520" y="7449"/>
                  </a:lnTo>
                  <a:lnTo>
                    <a:pt x="5886" y="7205"/>
                  </a:lnTo>
                  <a:lnTo>
                    <a:pt x="6252" y="6912"/>
                  </a:lnTo>
                  <a:lnTo>
                    <a:pt x="6594" y="6595"/>
                  </a:lnTo>
                  <a:lnTo>
                    <a:pt x="6912" y="6253"/>
                  </a:lnTo>
                  <a:lnTo>
                    <a:pt x="7205" y="5886"/>
                  </a:lnTo>
                  <a:lnTo>
                    <a:pt x="7449" y="5520"/>
                  </a:lnTo>
                  <a:lnTo>
                    <a:pt x="7693" y="5129"/>
                  </a:lnTo>
                  <a:lnTo>
                    <a:pt x="7889" y="4714"/>
                  </a:lnTo>
                  <a:lnTo>
                    <a:pt x="8060" y="4323"/>
                  </a:lnTo>
                  <a:lnTo>
                    <a:pt x="8206" y="3884"/>
                  </a:lnTo>
                  <a:lnTo>
                    <a:pt x="8304" y="3468"/>
                  </a:lnTo>
                  <a:lnTo>
                    <a:pt x="8402" y="3029"/>
                  </a:lnTo>
                  <a:lnTo>
                    <a:pt x="8450" y="2614"/>
                  </a:lnTo>
                  <a:lnTo>
                    <a:pt x="8475" y="2174"/>
                  </a:lnTo>
                  <a:lnTo>
                    <a:pt x="8475" y="1734"/>
                  </a:lnTo>
                  <a:lnTo>
                    <a:pt x="8426" y="1295"/>
                  </a:lnTo>
                  <a:lnTo>
                    <a:pt x="8377" y="855"/>
                  </a:lnTo>
                  <a:lnTo>
                    <a:pt x="8279" y="440"/>
                  </a:lnTo>
                  <a:lnTo>
                    <a:pt x="815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" name="Shape 372"/>
            <p:cNvSpPr/>
            <p:nvPr/>
          </p:nvSpPr>
          <p:spPr>
            <a:xfrm>
              <a:off x="6654650" y="3665275"/>
              <a:ext cx="409100" cy="409125"/>
            </a:xfrm>
            <a:custGeom>
              <a:avLst/>
              <a:gdLst/>
              <a:ahLst/>
              <a:cxnLst/>
              <a:rect l="0" t="0" r="0" b="0"/>
              <a:pathLst>
                <a:path w="16364" h="16365" extrusionOk="0">
                  <a:moveTo>
                    <a:pt x="13580" y="1686"/>
                  </a:moveTo>
                  <a:lnTo>
                    <a:pt x="13677" y="1735"/>
                  </a:lnTo>
                  <a:lnTo>
                    <a:pt x="13775" y="1759"/>
                  </a:lnTo>
                  <a:lnTo>
                    <a:pt x="13848" y="1832"/>
                  </a:lnTo>
                  <a:lnTo>
                    <a:pt x="13897" y="1906"/>
                  </a:lnTo>
                  <a:lnTo>
                    <a:pt x="13946" y="1979"/>
                  </a:lnTo>
                  <a:lnTo>
                    <a:pt x="13970" y="2077"/>
                  </a:lnTo>
                  <a:lnTo>
                    <a:pt x="13995" y="2174"/>
                  </a:lnTo>
                  <a:lnTo>
                    <a:pt x="13995" y="2419"/>
                  </a:lnTo>
                  <a:lnTo>
                    <a:pt x="13922" y="2687"/>
                  </a:lnTo>
                  <a:lnTo>
                    <a:pt x="13824" y="3029"/>
                  </a:lnTo>
                  <a:lnTo>
                    <a:pt x="13677" y="3371"/>
                  </a:lnTo>
                  <a:lnTo>
                    <a:pt x="13482" y="3762"/>
                  </a:lnTo>
                  <a:lnTo>
                    <a:pt x="13238" y="4177"/>
                  </a:lnTo>
                  <a:lnTo>
                    <a:pt x="12993" y="3908"/>
                  </a:lnTo>
                  <a:lnTo>
                    <a:pt x="12749" y="3615"/>
                  </a:lnTo>
                  <a:lnTo>
                    <a:pt x="12407" y="3298"/>
                  </a:lnTo>
                  <a:lnTo>
                    <a:pt x="12041" y="3029"/>
                  </a:lnTo>
                  <a:lnTo>
                    <a:pt x="11675" y="2761"/>
                  </a:lnTo>
                  <a:lnTo>
                    <a:pt x="11308" y="2541"/>
                  </a:lnTo>
                  <a:lnTo>
                    <a:pt x="11748" y="2272"/>
                  </a:lnTo>
                  <a:lnTo>
                    <a:pt x="12187" y="2052"/>
                  </a:lnTo>
                  <a:lnTo>
                    <a:pt x="12554" y="1881"/>
                  </a:lnTo>
                  <a:lnTo>
                    <a:pt x="12920" y="1759"/>
                  </a:lnTo>
                  <a:lnTo>
                    <a:pt x="13213" y="1686"/>
                  </a:lnTo>
                  <a:close/>
                  <a:moveTo>
                    <a:pt x="9721" y="3591"/>
                  </a:moveTo>
                  <a:lnTo>
                    <a:pt x="9794" y="3615"/>
                  </a:lnTo>
                  <a:lnTo>
                    <a:pt x="9916" y="3713"/>
                  </a:lnTo>
                  <a:lnTo>
                    <a:pt x="10014" y="3835"/>
                  </a:lnTo>
                  <a:lnTo>
                    <a:pt x="10038" y="3908"/>
                  </a:lnTo>
                  <a:lnTo>
                    <a:pt x="10038" y="3982"/>
                  </a:lnTo>
                  <a:lnTo>
                    <a:pt x="10038" y="4055"/>
                  </a:lnTo>
                  <a:lnTo>
                    <a:pt x="10014" y="4128"/>
                  </a:lnTo>
                  <a:lnTo>
                    <a:pt x="9916" y="4250"/>
                  </a:lnTo>
                  <a:lnTo>
                    <a:pt x="9794" y="4348"/>
                  </a:lnTo>
                  <a:lnTo>
                    <a:pt x="9721" y="4372"/>
                  </a:lnTo>
                  <a:lnTo>
                    <a:pt x="9574" y="4372"/>
                  </a:lnTo>
                  <a:lnTo>
                    <a:pt x="9501" y="4348"/>
                  </a:lnTo>
                  <a:lnTo>
                    <a:pt x="9379" y="4250"/>
                  </a:lnTo>
                  <a:lnTo>
                    <a:pt x="9281" y="4128"/>
                  </a:lnTo>
                  <a:lnTo>
                    <a:pt x="9257" y="4055"/>
                  </a:lnTo>
                  <a:lnTo>
                    <a:pt x="9257" y="3982"/>
                  </a:lnTo>
                  <a:lnTo>
                    <a:pt x="9257" y="3908"/>
                  </a:lnTo>
                  <a:lnTo>
                    <a:pt x="9281" y="3835"/>
                  </a:lnTo>
                  <a:lnTo>
                    <a:pt x="9379" y="3713"/>
                  </a:lnTo>
                  <a:lnTo>
                    <a:pt x="9501" y="3615"/>
                  </a:lnTo>
                  <a:lnTo>
                    <a:pt x="9574" y="3591"/>
                  </a:lnTo>
                  <a:close/>
                  <a:moveTo>
                    <a:pt x="8182" y="3322"/>
                  </a:moveTo>
                  <a:lnTo>
                    <a:pt x="8304" y="3347"/>
                  </a:lnTo>
                  <a:lnTo>
                    <a:pt x="8402" y="3371"/>
                  </a:lnTo>
                  <a:lnTo>
                    <a:pt x="8500" y="3420"/>
                  </a:lnTo>
                  <a:lnTo>
                    <a:pt x="8597" y="3493"/>
                  </a:lnTo>
                  <a:lnTo>
                    <a:pt x="8671" y="3591"/>
                  </a:lnTo>
                  <a:lnTo>
                    <a:pt x="8719" y="3689"/>
                  </a:lnTo>
                  <a:lnTo>
                    <a:pt x="8768" y="3786"/>
                  </a:lnTo>
                  <a:lnTo>
                    <a:pt x="8768" y="3908"/>
                  </a:lnTo>
                  <a:lnTo>
                    <a:pt x="8768" y="4031"/>
                  </a:lnTo>
                  <a:lnTo>
                    <a:pt x="8719" y="4153"/>
                  </a:lnTo>
                  <a:lnTo>
                    <a:pt x="8671" y="4250"/>
                  </a:lnTo>
                  <a:lnTo>
                    <a:pt x="8597" y="4324"/>
                  </a:lnTo>
                  <a:lnTo>
                    <a:pt x="8500" y="4397"/>
                  </a:lnTo>
                  <a:lnTo>
                    <a:pt x="8402" y="4446"/>
                  </a:lnTo>
                  <a:lnTo>
                    <a:pt x="8304" y="4495"/>
                  </a:lnTo>
                  <a:lnTo>
                    <a:pt x="8060" y="4495"/>
                  </a:lnTo>
                  <a:lnTo>
                    <a:pt x="7962" y="4446"/>
                  </a:lnTo>
                  <a:lnTo>
                    <a:pt x="7865" y="4397"/>
                  </a:lnTo>
                  <a:lnTo>
                    <a:pt x="7767" y="4324"/>
                  </a:lnTo>
                  <a:lnTo>
                    <a:pt x="7694" y="4250"/>
                  </a:lnTo>
                  <a:lnTo>
                    <a:pt x="7645" y="4153"/>
                  </a:lnTo>
                  <a:lnTo>
                    <a:pt x="7596" y="4031"/>
                  </a:lnTo>
                  <a:lnTo>
                    <a:pt x="7596" y="3908"/>
                  </a:lnTo>
                  <a:lnTo>
                    <a:pt x="7596" y="3786"/>
                  </a:lnTo>
                  <a:lnTo>
                    <a:pt x="7645" y="3689"/>
                  </a:lnTo>
                  <a:lnTo>
                    <a:pt x="7694" y="3591"/>
                  </a:lnTo>
                  <a:lnTo>
                    <a:pt x="7767" y="3493"/>
                  </a:lnTo>
                  <a:lnTo>
                    <a:pt x="7865" y="3420"/>
                  </a:lnTo>
                  <a:lnTo>
                    <a:pt x="7962" y="3371"/>
                  </a:lnTo>
                  <a:lnTo>
                    <a:pt x="8060" y="3347"/>
                  </a:lnTo>
                  <a:lnTo>
                    <a:pt x="8182" y="3322"/>
                  </a:lnTo>
                  <a:close/>
                  <a:moveTo>
                    <a:pt x="9086" y="4763"/>
                  </a:moveTo>
                  <a:lnTo>
                    <a:pt x="9159" y="4788"/>
                  </a:lnTo>
                  <a:lnTo>
                    <a:pt x="9281" y="4885"/>
                  </a:lnTo>
                  <a:lnTo>
                    <a:pt x="9354" y="5007"/>
                  </a:lnTo>
                  <a:lnTo>
                    <a:pt x="9379" y="5081"/>
                  </a:lnTo>
                  <a:lnTo>
                    <a:pt x="9379" y="5154"/>
                  </a:lnTo>
                  <a:lnTo>
                    <a:pt x="9379" y="5227"/>
                  </a:lnTo>
                  <a:lnTo>
                    <a:pt x="9354" y="5301"/>
                  </a:lnTo>
                  <a:lnTo>
                    <a:pt x="9281" y="5423"/>
                  </a:lnTo>
                  <a:lnTo>
                    <a:pt x="9159" y="5520"/>
                  </a:lnTo>
                  <a:lnTo>
                    <a:pt x="9086" y="5545"/>
                  </a:lnTo>
                  <a:lnTo>
                    <a:pt x="8915" y="5545"/>
                  </a:lnTo>
                  <a:lnTo>
                    <a:pt x="8842" y="5520"/>
                  </a:lnTo>
                  <a:lnTo>
                    <a:pt x="8719" y="5423"/>
                  </a:lnTo>
                  <a:lnTo>
                    <a:pt x="8646" y="5301"/>
                  </a:lnTo>
                  <a:lnTo>
                    <a:pt x="8622" y="5227"/>
                  </a:lnTo>
                  <a:lnTo>
                    <a:pt x="8597" y="5154"/>
                  </a:lnTo>
                  <a:lnTo>
                    <a:pt x="8622" y="5081"/>
                  </a:lnTo>
                  <a:lnTo>
                    <a:pt x="8646" y="5007"/>
                  </a:lnTo>
                  <a:lnTo>
                    <a:pt x="8719" y="4885"/>
                  </a:lnTo>
                  <a:lnTo>
                    <a:pt x="8842" y="4788"/>
                  </a:lnTo>
                  <a:lnTo>
                    <a:pt x="8915" y="4763"/>
                  </a:lnTo>
                  <a:close/>
                  <a:moveTo>
                    <a:pt x="2540" y="11309"/>
                  </a:moveTo>
                  <a:lnTo>
                    <a:pt x="2760" y="11675"/>
                  </a:lnTo>
                  <a:lnTo>
                    <a:pt x="3029" y="12041"/>
                  </a:lnTo>
                  <a:lnTo>
                    <a:pt x="3298" y="12408"/>
                  </a:lnTo>
                  <a:lnTo>
                    <a:pt x="3615" y="12750"/>
                  </a:lnTo>
                  <a:lnTo>
                    <a:pt x="3908" y="12994"/>
                  </a:lnTo>
                  <a:lnTo>
                    <a:pt x="4177" y="13238"/>
                  </a:lnTo>
                  <a:lnTo>
                    <a:pt x="3762" y="13482"/>
                  </a:lnTo>
                  <a:lnTo>
                    <a:pt x="3371" y="13678"/>
                  </a:lnTo>
                  <a:lnTo>
                    <a:pt x="3029" y="13824"/>
                  </a:lnTo>
                  <a:lnTo>
                    <a:pt x="2687" y="13922"/>
                  </a:lnTo>
                  <a:lnTo>
                    <a:pt x="2418" y="13995"/>
                  </a:lnTo>
                  <a:lnTo>
                    <a:pt x="2174" y="13995"/>
                  </a:lnTo>
                  <a:lnTo>
                    <a:pt x="2076" y="13971"/>
                  </a:lnTo>
                  <a:lnTo>
                    <a:pt x="1979" y="13946"/>
                  </a:lnTo>
                  <a:lnTo>
                    <a:pt x="1905" y="13897"/>
                  </a:lnTo>
                  <a:lnTo>
                    <a:pt x="1832" y="13849"/>
                  </a:lnTo>
                  <a:lnTo>
                    <a:pt x="1759" y="13775"/>
                  </a:lnTo>
                  <a:lnTo>
                    <a:pt x="1734" y="13678"/>
                  </a:lnTo>
                  <a:lnTo>
                    <a:pt x="1686" y="13580"/>
                  </a:lnTo>
                  <a:lnTo>
                    <a:pt x="1686" y="13482"/>
                  </a:lnTo>
                  <a:lnTo>
                    <a:pt x="1686" y="13214"/>
                  </a:lnTo>
                  <a:lnTo>
                    <a:pt x="1759" y="12921"/>
                  </a:lnTo>
                  <a:lnTo>
                    <a:pt x="1881" y="12554"/>
                  </a:lnTo>
                  <a:lnTo>
                    <a:pt x="2052" y="12188"/>
                  </a:lnTo>
                  <a:lnTo>
                    <a:pt x="2272" y="11748"/>
                  </a:lnTo>
                  <a:lnTo>
                    <a:pt x="2540" y="11309"/>
                  </a:lnTo>
                  <a:close/>
                  <a:moveTo>
                    <a:pt x="15362" y="1"/>
                  </a:moveTo>
                  <a:lnTo>
                    <a:pt x="15094" y="25"/>
                  </a:lnTo>
                  <a:lnTo>
                    <a:pt x="14801" y="74"/>
                  </a:lnTo>
                  <a:lnTo>
                    <a:pt x="14483" y="172"/>
                  </a:lnTo>
                  <a:lnTo>
                    <a:pt x="14141" y="294"/>
                  </a:lnTo>
                  <a:lnTo>
                    <a:pt x="13775" y="440"/>
                  </a:lnTo>
                  <a:lnTo>
                    <a:pt x="13384" y="611"/>
                  </a:lnTo>
                  <a:lnTo>
                    <a:pt x="12993" y="831"/>
                  </a:lnTo>
                  <a:lnTo>
                    <a:pt x="12578" y="1051"/>
                  </a:lnTo>
                  <a:lnTo>
                    <a:pt x="11699" y="1613"/>
                  </a:lnTo>
                  <a:lnTo>
                    <a:pt x="10747" y="2272"/>
                  </a:lnTo>
                  <a:lnTo>
                    <a:pt x="10307" y="2101"/>
                  </a:lnTo>
                  <a:lnTo>
                    <a:pt x="9843" y="1955"/>
                  </a:lnTo>
                  <a:lnTo>
                    <a:pt x="9379" y="1857"/>
                  </a:lnTo>
                  <a:lnTo>
                    <a:pt x="8915" y="1784"/>
                  </a:lnTo>
                  <a:lnTo>
                    <a:pt x="8451" y="1735"/>
                  </a:lnTo>
                  <a:lnTo>
                    <a:pt x="7962" y="1735"/>
                  </a:lnTo>
                  <a:lnTo>
                    <a:pt x="7498" y="1784"/>
                  </a:lnTo>
                  <a:lnTo>
                    <a:pt x="7034" y="1832"/>
                  </a:lnTo>
                  <a:lnTo>
                    <a:pt x="6570" y="1930"/>
                  </a:lnTo>
                  <a:lnTo>
                    <a:pt x="6106" y="2077"/>
                  </a:lnTo>
                  <a:lnTo>
                    <a:pt x="5667" y="2248"/>
                  </a:lnTo>
                  <a:lnTo>
                    <a:pt x="5227" y="2443"/>
                  </a:lnTo>
                  <a:lnTo>
                    <a:pt x="4787" y="2687"/>
                  </a:lnTo>
                  <a:lnTo>
                    <a:pt x="4397" y="2980"/>
                  </a:lnTo>
                  <a:lnTo>
                    <a:pt x="4006" y="3273"/>
                  </a:lnTo>
                  <a:lnTo>
                    <a:pt x="3615" y="3615"/>
                  </a:lnTo>
                  <a:lnTo>
                    <a:pt x="3273" y="4006"/>
                  </a:lnTo>
                  <a:lnTo>
                    <a:pt x="2980" y="4397"/>
                  </a:lnTo>
                  <a:lnTo>
                    <a:pt x="2687" y="4788"/>
                  </a:lnTo>
                  <a:lnTo>
                    <a:pt x="2443" y="5227"/>
                  </a:lnTo>
                  <a:lnTo>
                    <a:pt x="2247" y="5667"/>
                  </a:lnTo>
                  <a:lnTo>
                    <a:pt x="2076" y="6107"/>
                  </a:lnTo>
                  <a:lnTo>
                    <a:pt x="1930" y="6571"/>
                  </a:lnTo>
                  <a:lnTo>
                    <a:pt x="1832" y="7035"/>
                  </a:lnTo>
                  <a:lnTo>
                    <a:pt x="1783" y="7499"/>
                  </a:lnTo>
                  <a:lnTo>
                    <a:pt x="1734" y="7963"/>
                  </a:lnTo>
                  <a:lnTo>
                    <a:pt x="1734" y="8451"/>
                  </a:lnTo>
                  <a:lnTo>
                    <a:pt x="1783" y="8915"/>
                  </a:lnTo>
                  <a:lnTo>
                    <a:pt x="1857" y="9379"/>
                  </a:lnTo>
                  <a:lnTo>
                    <a:pt x="1954" y="9843"/>
                  </a:lnTo>
                  <a:lnTo>
                    <a:pt x="2101" y="10307"/>
                  </a:lnTo>
                  <a:lnTo>
                    <a:pt x="2272" y="10747"/>
                  </a:lnTo>
                  <a:lnTo>
                    <a:pt x="1612" y="11699"/>
                  </a:lnTo>
                  <a:lnTo>
                    <a:pt x="1051" y="12579"/>
                  </a:lnTo>
                  <a:lnTo>
                    <a:pt x="831" y="12994"/>
                  </a:lnTo>
                  <a:lnTo>
                    <a:pt x="611" y="13385"/>
                  </a:lnTo>
                  <a:lnTo>
                    <a:pt x="440" y="13775"/>
                  </a:lnTo>
                  <a:lnTo>
                    <a:pt x="293" y="14142"/>
                  </a:lnTo>
                  <a:lnTo>
                    <a:pt x="171" y="14484"/>
                  </a:lnTo>
                  <a:lnTo>
                    <a:pt x="74" y="14801"/>
                  </a:lnTo>
                  <a:lnTo>
                    <a:pt x="25" y="15094"/>
                  </a:lnTo>
                  <a:lnTo>
                    <a:pt x="0" y="15363"/>
                  </a:lnTo>
                  <a:lnTo>
                    <a:pt x="0" y="15583"/>
                  </a:lnTo>
                  <a:lnTo>
                    <a:pt x="49" y="15802"/>
                  </a:lnTo>
                  <a:lnTo>
                    <a:pt x="123" y="15973"/>
                  </a:lnTo>
                  <a:lnTo>
                    <a:pt x="245" y="16120"/>
                  </a:lnTo>
                  <a:lnTo>
                    <a:pt x="342" y="16218"/>
                  </a:lnTo>
                  <a:lnTo>
                    <a:pt x="489" y="16291"/>
                  </a:lnTo>
                  <a:lnTo>
                    <a:pt x="635" y="16340"/>
                  </a:lnTo>
                  <a:lnTo>
                    <a:pt x="806" y="16364"/>
                  </a:lnTo>
                  <a:lnTo>
                    <a:pt x="1173" y="16364"/>
                  </a:lnTo>
                  <a:lnTo>
                    <a:pt x="1393" y="16315"/>
                  </a:lnTo>
                  <a:lnTo>
                    <a:pt x="1637" y="16267"/>
                  </a:lnTo>
                  <a:lnTo>
                    <a:pt x="2150" y="16120"/>
                  </a:lnTo>
                  <a:lnTo>
                    <a:pt x="2711" y="15876"/>
                  </a:lnTo>
                  <a:lnTo>
                    <a:pt x="3322" y="15583"/>
                  </a:lnTo>
                  <a:lnTo>
                    <a:pt x="3957" y="15192"/>
                  </a:lnTo>
                  <a:lnTo>
                    <a:pt x="4665" y="14752"/>
                  </a:lnTo>
                  <a:lnTo>
                    <a:pt x="5373" y="14264"/>
                  </a:lnTo>
                  <a:lnTo>
                    <a:pt x="6131" y="13702"/>
                  </a:lnTo>
                  <a:lnTo>
                    <a:pt x="6912" y="13092"/>
                  </a:lnTo>
                  <a:lnTo>
                    <a:pt x="7718" y="12432"/>
                  </a:lnTo>
                  <a:lnTo>
                    <a:pt x="8524" y="11724"/>
                  </a:lnTo>
                  <a:lnTo>
                    <a:pt x="9330" y="10967"/>
                  </a:lnTo>
                  <a:lnTo>
                    <a:pt x="10160" y="10161"/>
                  </a:lnTo>
                  <a:lnTo>
                    <a:pt x="10966" y="9330"/>
                  </a:lnTo>
                  <a:lnTo>
                    <a:pt x="11723" y="8524"/>
                  </a:lnTo>
                  <a:lnTo>
                    <a:pt x="12432" y="7718"/>
                  </a:lnTo>
                  <a:lnTo>
                    <a:pt x="13091" y="6912"/>
                  </a:lnTo>
                  <a:lnTo>
                    <a:pt x="13702" y="6131"/>
                  </a:lnTo>
                  <a:lnTo>
                    <a:pt x="14263" y="5374"/>
                  </a:lnTo>
                  <a:lnTo>
                    <a:pt x="14752" y="4666"/>
                  </a:lnTo>
                  <a:lnTo>
                    <a:pt x="15192" y="3957"/>
                  </a:lnTo>
                  <a:lnTo>
                    <a:pt x="15582" y="3322"/>
                  </a:lnTo>
                  <a:lnTo>
                    <a:pt x="15875" y="2712"/>
                  </a:lnTo>
                  <a:lnTo>
                    <a:pt x="16120" y="2150"/>
                  </a:lnTo>
                  <a:lnTo>
                    <a:pt x="16266" y="1637"/>
                  </a:lnTo>
                  <a:lnTo>
                    <a:pt x="16315" y="1393"/>
                  </a:lnTo>
                  <a:lnTo>
                    <a:pt x="16364" y="1173"/>
                  </a:lnTo>
                  <a:lnTo>
                    <a:pt x="16364" y="978"/>
                  </a:lnTo>
                  <a:lnTo>
                    <a:pt x="16364" y="807"/>
                  </a:lnTo>
                  <a:lnTo>
                    <a:pt x="16339" y="636"/>
                  </a:lnTo>
                  <a:lnTo>
                    <a:pt x="16291" y="489"/>
                  </a:lnTo>
                  <a:lnTo>
                    <a:pt x="16217" y="343"/>
                  </a:lnTo>
                  <a:lnTo>
                    <a:pt x="16120" y="245"/>
                  </a:lnTo>
                  <a:lnTo>
                    <a:pt x="15973" y="123"/>
                  </a:lnTo>
                  <a:lnTo>
                    <a:pt x="15802" y="50"/>
                  </a:lnTo>
                  <a:lnTo>
                    <a:pt x="1558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73" name="Shape 373"/>
          <p:cNvGrpSpPr/>
          <p:nvPr/>
        </p:nvGrpSpPr>
        <p:grpSpPr>
          <a:xfrm rot="-731900">
            <a:off x="1604965" y="2201851"/>
            <a:ext cx="688564" cy="688681"/>
            <a:chOff x="570875" y="4322250"/>
            <a:chExt cx="443300" cy="443325"/>
          </a:xfrm>
        </p:grpSpPr>
        <p:sp>
          <p:nvSpPr>
            <p:cNvPr id="374" name="Shape 374"/>
            <p:cNvSpPr/>
            <p:nvPr/>
          </p:nvSpPr>
          <p:spPr>
            <a:xfrm>
              <a:off x="570875" y="4322250"/>
              <a:ext cx="443300" cy="443325"/>
            </a:xfrm>
            <a:custGeom>
              <a:avLst/>
              <a:gdLst/>
              <a:ahLst/>
              <a:cxnLst/>
              <a:rect l="0" t="0" r="0" b="0"/>
              <a:pathLst>
                <a:path w="17732" h="17733" extrusionOk="0">
                  <a:moveTo>
                    <a:pt x="13091" y="2712"/>
                  </a:moveTo>
                  <a:lnTo>
                    <a:pt x="13286" y="2736"/>
                  </a:lnTo>
                  <a:lnTo>
                    <a:pt x="13506" y="2785"/>
                  </a:lnTo>
                  <a:lnTo>
                    <a:pt x="13702" y="2858"/>
                  </a:lnTo>
                  <a:lnTo>
                    <a:pt x="13873" y="2956"/>
                  </a:lnTo>
                  <a:lnTo>
                    <a:pt x="14068" y="3054"/>
                  </a:lnTo>
                  <a:lnTo>
                    <a:pt x="14239" y="3176"/>
                  </a:lnTo>
                  <a:lnTo>
                    <a:pt x="14410" y="3323"/>
                  </a:lnTo>
                  <a:lnTo>
                    <a:pt x="14556" y="3493"/>
                  </a:lnTo>
                  <a:lnTo>
                    <a:pt x="14679" y="3664"/>
                  </a:lnTo>
                  <a:lnTo>
                    <a:pt x="14776" y="3860"/>
                  </a:lnTo>
                  <a:lnTo>
                    <a:pt x="14874" y="4031"/>
                  </a:lnTo>
                  <a:lnTo>
                    <a:pt x="14947" y="4226"/>
                  </a:lnTo>
                  <a:lnTo>
                    <a:pt x="14996" y="4446"/>
                  </a:lnTo>
                  <a:lnTo>
                    <a:pt x="15021" y="4641"/>
                  </a:lnTo>
                  <a:lnTo>
                    <a:pt x="15021" y="4861"/>
                  </a:lnTo>
                  <a:lnTo>
                    <a:pt x="15021" y="5057"/>
                  </a:lnTo>
                  <a:lnTo>
                    <a:pt x="14996" y="5252"/>
                  </a:lnTo>
                  <a:lnTo>
                    <a:pt x="14947" y="5472"/>
                  </a:lnTo>
                  <a:lnTo>
                    <a:pt x="14874" y="5667"/>
                  </a:lnTo>
                  <a:lnTo>
                    <a:pt x="14776" y="5838"/>
                  </a:lnTo>
                  <a:lnTo>
                    <a:pt x="14679" y="6033"/>
                  </a:lnTo>
                  <a:lnTo>
                    <a:pt x="14556" y="6204"/>
                  </a:lnTo>
                  <a:lnTo>
                    <a:pt x="14410" y="6375"/>
                  </a:lnTo>
                  <a:lnTo>
                    <a:pt x="13433" y="7328"/>
                  </a:lnTo>
                  <a:lnTo>
                    <a:pt x="13311" y="7426"/>
                  </a:lnTo>
                  <a:lnTo>
                    <a:pt x="13189" y="7499"/>
                  </a:lnTo>
                  <a:lnTo>
                    <a:pt x="13042" y="7548"/>
                  </a:lnTo>
                  <a:lnTo>
                    <a:pt x="12871" y="7572"/>
                  </a:lnTo>
                  <a:lnTo>
                    <a:pt x="12725" y="7548"/>
                  </a:lnTo>
                  <a:lnTo>
                    <a:pt x="12578" y="7499"/>
                  </a:lnTo>
                  <a:lnTo>
                    <a:pt x="12456" y="7426"/>
                  </a:lnTo>
                  <a:lnTo>
                    <a:pt x="12334" y="7328"/>
                  </a:lnTo>
                  <a:lnTo>
                    <a:pt x="10405" y="5398"/>
                  </a:lnTo>
                  <a:lnTo>
                    <a:pt x="10307" y="5276"/>
                  </a:lnTo>
                  <a:lnTo>
                    <a:pt x="10234" y="5154"/>
                  </a:lnTo>
                  <a:lnTo>
                    <a:pt x="10185" y="5008"/>
                  </a:lnTo>
                  <a:lnTo>
                    <a:pt x="10160" y="4861"/>
                  </a:lnTo>
                  <a:lnTo>
                    <a:pt x="10185" y="4690"/>
                  </a:lnTo>
                  <a:lnTo>
                    <a:pt x="10234" y="4544"/>
                  </a:lnTo>
                  <a:lnTo>
                    <a:pt x="10307" y="4422"/>
                  </a:lnTo>
                  <a:lnTo>
                    <a:pt x="10405" y="4299"/>
                  </a:lnTo>
                  <a:lnTo>
                    <a:pt x="11357" y="3323"/>
                  </a:lnTo>
                  <a:lnTo>
                    <a:pt x="11528" y="3176"/>
                  </a:lnTo>
                  <a:lnTo>
                    <a:pt x="11699" y="3054"/>
                  </a:lnTo>
                  <a:lnTo>
                    <a:pt x="11894" y="2956"/>
                  </a:lnTo>
                  <a:lnTo>
                    <a:pt x="12065" y="2858"/>
                  </a:lnTo>
                  <a:lnTo>
                    <a:pt x="12261" y="2785"/>
                  </a:lnTo>
                  <a:lnTo>
                    <a:pt x="12481" y="2736"/>
                  </a:lnTo>
                  <a:lnTo>
                    <a:pt x="12676" y="2712"/>
                  </a:lnTo>
                  <a:close/>
                  <a:moveTo>
                    <a:pt x="8377" y="8867"/>
                  </a:moveTo>
                  <a:lnTo>
                    <a:pt x="8475" y="8891"/>
                  </a:lnTo>
                  <a:lnTo>
                    <a:pt x="8548" y="8915"/>
                  </a:lnTo>
                  <a:lnTo>
                    <a:pt x="8646" y="8964"/>
                  </a:lnTo>
                  <a:lnTo>
                    <a:pt x="8719" y="9013"/>
                  </a:lnTo>
                  <a:lnTo>
                    <a:pt x="8768" y="9086"/>
                  </a:lnTo>
                  <a:lnTo>
                    <a:pt x="8817" y="9184"/>
                  </a:lnTo>
                  <a:lnTo>
                    <a:pt x="8841" y="9257"/>
                  </a:lnTo>
                  <a:lnTo>
                    <a:pt x="8866" y="9355"/>
                  </a:lnTo>
                  <a:lnTo>
                    <a:pt x="8841" y="9453"/>
                  </a:lnTo>
                  <a:lnTo>
                    <a:pt x="8817" y="9550"/>
                  </a:lnTo>
                  <a:lnTo>
                    <a:pt x="8768" y="9624"/>
                  </a:lnTo>
                  <a:lnTo>
                    <a:pt x="8719" y="9697"/>
                  </a:lnTo>
                  <a:lnTo>
                    <a:pt x="6179" y="12237"/>
                  </a:lnTo>
                  <a:lnTo>
                    <a:pt x="6106" y="12310"/>
                  </a:lnTo>
                  <a:lnTo>
                    <a:pt x="6033" y="12359"/>
                  </a:lnTo>
                  <a:lnTo>
                    <a:pt x="5935" y="12383"/>
                  </a:lnTo>
                  <a:lnTo>
                    <a:pt x="5740" y="12383"/>
                  </a:lnTo>
                  <a:lnTo>
                    <a:pt x="5642" y="12359"/>
                  </a:lnTo>
                  <a:lnTo>
                    <a:pt x="5569" y="12310"/>
                  </a:lnTo>
                  <a:lnTo>
                    <a:pt x="5496" y="12237"/>
                  </a:lnTo>
                  <a:lnTo>
                    <a:pt x="5422" y="12164"/>
                  </a:lnTo>
                  <a:lnTo>
                    <a:pt x="5373" y="12090"/>
                  </a:lnTo>
                  <a:lnTo>
                    <a:pt x="5349" y="11993"/>
                  </a:lnTo>
                  <a:lnTo>
                    <a:pt x="5349" y="11895"/>
                  </a:lnTo>
                  <a:lnTo>
                    <a:pt x="5349" y="11797"/>
                  </a:lnTo>
                  <a:lnTo>
                    <a:pt x="5373" y="11700"/>
                  </a:lnTo>
                  <a:lnTo>
                    <a:pt x="5422" y="11626"/>
                  </a:lnTo>
                  <a:lnTo>
                    <a:pt x="5496" y="11553"/>
                  </a:lnTo>
                  <a:lnTo>
                    <a:pt x="8036" y="9013"/>
                  </a:lnTo>
                  <a:lnTo>
                    <a:pt x="8109" y="8964"/>
                  </a:lnTo>
                  <a:lnTo>
                    <a:pt x="8182" y="8915"/>
                  </a:lnTo>
                  <a:lnTo>
                    <a:pt x="8280" y="8891"/>
                  </a:lnTo>
                  <a:lnTo>
                    <a:pt x="8377" y="8867"/>
                  </a:lnTo>
                  <a:close/>
                  <a:moveTo>
                    <a:pt x="14825" y="1"/>
                  </a:moveTo>
                  <a:lnTo>
                    <a:pt x="14288" y="25"/>
                  </a:lnTo>
                  <a:lnTo>
                    <a:pt x="13751" y="50"/>
                  </a:lnTo>
                  <a:lnTo>
                    <a:pt x="13213" y="123"/>
                  </a:lnTo>
                  <a:lnTo>
                    <a:pt x="12676" y="245"/>
                  </a:lnTo>
                  <a:lnTo>
                    <a:pt x="12163" y="367"/>
                  </a:lnTo>
                  <a:lnTo>
                    <a:pt x="11675" y="538"/>
                  </a:lnTo>
                  <a:lnTo>
                    <a:pt x="11235" y="758"/>
                  </a:lnTo>
                  <a:lnTo>
                    <a:pt x="11015" y="856"/>
                  </a:lnTo>
                  <a:lnTo>
                    <a:pt x="10844" y="1002"/>
                  </a:lnTo>
                  <a:lnTo>
                    <a:pt x="10649" y="1124"/>
                  </a:lnTo>
                  <a:lnTo>
                    <a:pt x="10502" y="1271"/>
                  </a:lnTo>
                  <a:lnTo>
                    <a:pt x="5544" y="6229"/>
                  </a:lnTo>
                  <a:lnTo>
                    <a:pt x="391" y="6229"/>
                  </a:lnTo>
                  <a:lnTo>
                    <a:pt x="245" y="6253"/>
                  </a:lnTo>
                  <a:lnTo>
                    <a:pt x="147" y="6278"/>
                  </a:lnTo>
                  <a:lnTo>
                    <a:pt x="49" y="6327"/>
                  </a:lnTo>
                  <a:lnTo>
                    <a:pt x="0" y="6400"/>
                  </a:lnTo>
                  <a:lnTo>
                    <a:pt x="0" y="6473"/>
                  </a:lnTo>
                  <a:lnTo>
                    <a:pt x="25" y="6571"/>
                  </a:lnTo>
                  <a:lnTo>
                    <a:pt x="74" y="6668"/>
                  </a:lnTo>
                  <a:lnTo>
                    <a:pt x="171" y="6791"/>
                  </a:lnTo>
                  <a:lnTo>
                    <a:pt x="2589" y="9184"/>
                  </a:lnTo>
                  <a:lnTo>
                    <a:pt x="2272" y="9502"/>
                  </a:lnTo>
                  <a:lnTo>
                    <a:pt x="953" y="9746"/>
                  </a:lnTo>
                  <a:lnTo>
                    <a:pt x="806" y="9795"/>
                  </a:lnTo>
                  <a:lnTo>
                    <a:pt x="684" y="9843"/>
                  </a:lnTo>
                  <a:lnTo>
                    <a:pt x="611" y="9941"/>
                  </a:lnTo>
                  <a:lnTo>
                    <a:pt x="562" y="10014"/>
                  </a:lnTo>
                  <a:lnTo>
                    <a:pt x="562" y="10112"/>
                  </a:lnTo>
                  <a:lnTo>
                    <a:pt x="586" y="10234"/>
                  </a:lnTo>
                  <a:lnTo>
                    <a:pt x="635" y="10332"/>
                  </a:lnTo>
                  <a:lnTo>
                    <a:pt x="733" y="10454"/>
                  </a:lnTo>
                  <a:lnTo>
                    <a:pt x="7278" y="16999"/>
                  </a:lnTo>
                  <a:lnTo>
                    <a:pt x="7401" y="17097"/>
                  </a:lnTo>
                  <a:lnTo>
                    <a:pt x="7498" y="17146"/>
                  </a:lnTo>
                  <a:lnTo>
                    <a:pt x="7620" y="17170"/>
                  </a:lnTo>
                  <a:lnTo>
                    <a:pt x="7718" y="17170"/>
                  </a:lnTo>
                  <a:lnTo>
                    <a:pt x="7791" y="17122"/>
                  </a:lnTo>
                  <a:lnTo>
                    <a:pt x="7889" y="17048"/>
                  </a:lnTo>
                  <a:lnTo>
                    <a:pt x="7938" y="16926"/>
                  </a:lnTo>
                  <a:lnTo>
                    <a:pt x="7987" y="16780"/>
                  </a:lnTo>
                  <a:lnTo>
                    <a:pt x="8231" y="15461"/>
                  </a:lnTo>
                  <a:lnTo>
                    <a:pt x="8548" y="15143"/>
                  </a:lnTo>
                  <a:lnTo>
                    <a:pt x="10942" y="17561"/>
                  </a:lnTo>
                  <a:lnTo>
                    <a:pt x="11064" y="17659"/>
                  </a:lnTo>
                  <a:lnTo>
                    <a:pt x="11162" y="17708"/>
                  </a:lnTo>
                  <a:lnTo>
                    <a:pt x="11259" y="17732"/>
                  </a:lnTo>
                  <a:lnTo>
                    <a:pt x="11333" y="17732"/>
                  </a:lnTo>
                  <a:lnTo>
                    <a:pt x="11406" y="17683"/>
                  </a:lnTo>
                  <a:lnTo>
                    <a:pt x="11455" y="17586"/>
                  </a:lnTo>
                  <a:lnTo>
                    <a:pt x="11479" y="17488"/>
                  </a:lnTo>
                  <a:lnTo>
                    <a:pt x="11504" y="17341"/>
                  </a:lnTo>
                  <a:lnTo>
                    <a:pt x="11504" y="12188"/>
                  </a:lnTo>
                  <a:lnTo>
                    <a:pt x="16461" y="7230"/>
                  </a:lnTo>
                  <a:lnTo>
                    <a:pt x="16608" y="7084"/>
                  </a:lnTo>
                  <a:lnTo>
                    <a:pt x="16730" y="6888"/>
                  </a:lnTo>
                  <a:lnTo>
                    <a:pt x="16877" y="6693"/>
                  </a:lnTo>
                  <a:lnTo>
                    <a:pt x="16974" y="6498"/>
                  </a:lnTo>
                  <a:lnTo>
                    <a:pt x="17194" y="6058"/>
                  </a:lnTo>
                  <a:lnTo>
                    <a:pt x="17365" y="5569"/>
                  </a:lnTo>
                  <a:lnTo>
                    <a:pt x="17487" y="5057"/>
                  </a:lnTo>
                  <a:lnTo>
                    <a:pt x="17609" y="4519"/>
                  </a:lnTo>
                  <a:lnTo>
                    <a:pt x="17683" y="3982"/>
                  </a:lnTo>
                  <a:lnTo>
                    <a:pt x="17707" y="3445"/>
                  </a:lnTo>
                  <a:lnTo>
                    <a:pt x="17731" y="2907"/>
                  </a:lnTo>
                  <a:lnTo>
                    <a:pt x="17731" y="2419"/>
                  </a:lnTo>
                  <a:lnTo>
                    <a:pt x="17707" y="1955"/>
                  </a:lnTo>
                  <a:lnTo>
                    <a:pt x="17658" y="1515"/>
                  </a:lnTo>
                  <a:lnTo>
                    <a:pt x="17585" y="1149"/>
                  </a:lnTo>
                  <a:lnTo>
                    <a:pt x="17512" y="831"/>
                  </a:lnTo>
                  <a:lnTo>
                    <a:pt x="17414" y="587"/>
                  </a:lnTo>
                  <a:lnTo>
                    <a:pt x="17341" y="489"/>
                  </a:lnTo>
                  <a:lnTo>
                    <a:pt x="17292" y="441"/>
                  </a:lnTo>
                  <a:lnTo>
                    <a:pt x="17243" y="392"/>
                  </a:lnTo>
                  <a:lnTo>
                    <a:pt x="17145" y="318"/>
                  </a:lnTo>
                  <a:lnTo>
                    <a:pt x="16901" y="221"/>
                  </a:lnTo>
                  <a:lnTo>
                    <a:pt x="16584" y="148"/>
                  </a:lnTo>
                  <a:lnTo>
                    <a:pt x="16217" y="74"/>
                  </a:lnTo>
                  <a:lnTo>
                    <a:pt x="15778" y="25"/>
                  </a:lnTo>
                  <a:lnTo>
                    <a:pt x="15314" y="1"/>
                  </a:lnTo>
                  <a:close/>
                </a:path>
              </a:pathLst>
            </a:custGeom>
            <a:solidFill>
              <a:srgbClr val="0E29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" name="Shape 375"/>
            <p:cNvSpPr/>
            <p:nvPr/>
          </p:nvSpPr>
          <p:spPr>
            <a:xfrm>
              <a:off x="597725" y="4665400"/>
              <a:ext cx="73300" cy="73300"/>
            </a:xfrm>
            <a:custGeom>
              <a:avLst/>
              <a:gdLst/>
              <a:ahLst/>
              <a:cxnLst/>
              <a:rect l="0" t="0" r="0" b="0"/>
              <a:pathLst>
                <a:path w="2932" h="2932" extrusionOk="0">
                  <a:moveTo>
                    <a:pt x="2028" y="1"/>
                  </a:moveTo>
                  <a:lnTo>
                    <a:pt x="1857" y="25"/>
                  </a:lnTo>
                  <a:lnTo>
                    <a:pt x="1686" y="74"/>
                  </a:lnTo>
                  <a:lnTo>
                    <a:pt x="1515" y="147"/>
                  </a:lnTo>
                  <a:lnTo>
                    <a:pt x="1369" y="269"/>
                  </a:lnTo>
                  <a:lnTo>
                    <a:pt x="1222" y="489"/>
                  </a:lnTo>
                  <a:lnTo>
                    <a:pt x="1002" y="831"/>
                  </a:lnTo>
                  <a:lnTo>
                    <a:pt x="563" y="1735"/>
                  </a:lnTo>
                  <a:lnTo>
                    <a:pt x="172" y="2565"/>
                  </a:lnTo>
                  <a:lnTo>
                    <a:pt x="1" y="2932"/>
                  </a:lnTo>
                  <a:lnTo>
                    <a:pt x="1" y="2932"/>
                  </a:lnTo>
                  <a:lnTo>
                    <a:pt x="367" y="2761"/>
                  </a:lnTo>
                  <a:lnTo>
                    <a:pt x="1198" y="2370"/>
                  </a:lnTo>
                  <a:lnTo>
                    <a:pt x="2101" y="1930"/>
                  </a:lnTo>
                  <a:lnTo>
                    <a:pt x="2443" y="1710"/>
                  </a:lnTo>
                  <a:lnTo>
                    <a:pt x="2663" y="1564"/>
                  </a:lnTo>
                  <a:lnTo>
                    <a:pt x="2785" y="1417"/>
                  </a:lnTo>
                  <a:lnTo>
                    <a:pt x="2858" y="1246"/>
                  </a:lnTo>
                  <a:lnTo>
                    <a:pt x="2907" y="1075"/>
                  </a:lnTo>
                  <a:lnTo>
                    <a:pt x="2932" y="904"/>
                  </a:lnTo>
                  <a:lnTo>
                    <a:pt x="2907" y="733"/>
                  </a:lnTo>
                  <a:lnTo>
                    <a:pt x="2858" y="562"/>
                  </a:lnTo>
                  <a:lnTo>
                    <a:pt x="2785" y="416"/>
                  </a:lnTo>
                  <a:lnTo>
                    <a:pt x="2663" y="269"/>
                  </a:lnTo>
                  <a:lnTo>
                    <a:pt x="2517" y="147"/>
                  </a:lnTo>
                  <a:lnTo>
                    <a:pt x="2370" y="74"/>
                  </a:lnTo>
                  <a:lnTo>
                    <a:pt x="2199" y="25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0E29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" name="Shape 376"/>
            <p:cNvSpPr/>
            <p:nvPr/>
          </p:nvSpPr>
          <p:spPr>
            <a:xfrm>
              <a:off x="654525" y="4708150"/>
              <a:ext cx="47025" cy="47025"/>
            </a:xfrm>
            <a:custGeom>
              <a:avLst/>
              <a:gdLst/>
              <a:ahLst/>
              <a:cxnLst/>
              <a:rect l="0" t="0" r="0" b="0"/>
              <a:pathLst>
                <a:path w="1881" h="1881" extrusionOk="0">
                  <a:moveTo>
                    <a:pt x="1124" y="0"/>
                  </a:moveTo>
                  <a:lnTo>
                    <a:pt x="977" y="25"/>
                  </a:lnTo>
                  <a:lnTo>
                    <a:pt x="831" y="74"/>
                  </a:lnTo>
                  <a:lnTo>
                    <a:pt x="709" y="147"/>
                  </a:lnTo>
                  <a:lnTo>
                    <a:pt x="586" y="245"/>
                  </a:lnTo>
                  <a:lnTo>
                    <a:pt x="464" y="391"/>
                  </a:lnTo>
                  <a:lnTo>
                    <a:pt x="367" y="611"/>
                  </a:lnTo>
                  <a:lnTo>
                    <a:pt x="269" y="880"/>
                  </a:lnTo>
                  <a:lnTo>
                    <a:pt x="171" y="1173"/>
                  </a:lnTo>
                  <a:lnTo>
                    <a:pt x="49" y="1686"/>
                  </a:lnTo>
                  <a:lnTo>
                    <a:pt x="0" y="1881"/>
                  </a:lnTo>
                  <a:lnTo>
                    <a:pt x="0" y="1881"/>
                  </a:lnTo>
                  <a:lnTo>
                    <a:pt x="220" y="1857"/>
                  </a:lnTo>
                  <a:lnTo>
                    <a:pt x="733" y="1710"/>
                  </a:lnTo>
                  <a:lnTo>
                    <a:pt x="1002" y="1637"/>
                  </a:lnTo>
                  <a:lnTo>
                    <a:pt x="1270" y="1539"/>
                  </a:lnTo>
                  <a:lnTo>
                    <a:pt x="1515" y="1417"/>
                  </a:lnTo>
                  <a:lnTo>
                    <a:pt x="1661" y="1319"/>
                  </a:lnTo>
                  <a:lnTo>
                    <a:pt x="1759" y="1197"/>
                  </a:lnTo>
                  <a:lnTo>
                    <a:pt x="1832" y="1051"/>
                  </a:lnTo>
                  <a:lnTo>
                    <a:pt x="1881" y="928"/>
                  </a:lnTo>
                  <a:lnTo>
                    <a:pt x="1881" y="782"/>
                  </a:lnTo>
                  <a:lnTo>
                    <a:pt x="1881" y="635"/>
                  </a:lnTo>
                  <a:lnTo>
                    <a:pt x="1832" y="489"/>
                  </a:lnTo>
                  <a:lnTo>
                    <a:pt x="1759" y="367"/>
                  </a:lnTo>
                  <a:lnTo>
                    <a:pt x="1661" y="245"/>
                  </a:lnTo>
                  <a:lnTo>
                    <a:pt x="1539" y="147"/>
                  </a:lnTo>
                  <a:lnTo>
                    <a:pt x="1417" y="74"/>
                  </a:lnTo>
                  <a:lnTo>
                    <a:pt x="1270" y="25"/>
                  </a:lnTo>
                  <a:lnTo>
                    <a:pt x="1124" y="0"/>
                  </a:lnTo>
                  <a:close/>
                </a:path>
              </a:pathLst>
            </a:custGeom>
            <a:solidFill>
              <a:srgbClr val="0E29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" name="Shape 377"/>
            <p:cNvSpPr/>
            <p:nvPr/>
          </p:nvSpPr>
          <p:spPr>
            <a:xfrm>
              <a:off x="581250" y="4634875"/>
              <a:ext cx="47050" cy="47050"/>
            </a:xfrm>
            <a:custGeom>
              <a:avLst/>
              <a:gdLst/>
              <a:ahLst/>
              <a:cxnLst/>
              <a:rect l="0" t="0" r="0" b="0"/>
              <a:pathLst>
                <a:path w="1882" h="1882" extrusionOk="0">
                  <a:moveTo>
                    <a:pt x="953" y="1"/>
                  </a:moveTo>
                  <a:lnTo>
                    <a:pt x="831" y="49"/>
                  </a:lnTo>
                  <a:lnTo>
                    <a:pt x="684" y="123"/>
                  </a:lnTo>
                  <a:lnTo>
                    <a:pt x="562" y="220"/>
                  </a:lnTo>
                  <a:lnTo>
                    <a:pt x="465" y="367"/>
                  </a:lnTo>
                  <a:lnTo>
                    <a:pt x="342" y="611"/>
                  </a:lnTo>
                  <a:lnTo>
                    <a:pt x="245" y="880"/>
                  </a:lnTo>
                  <a:lnTo>
                    <a:pt x="171" y="1148"/>
                  </a:lnTo>
                  <a:lnTo>
                    <a:pt x="25" y="1661"/>
                  </a:lnTo>
                  <a:lnTo>
                    <a:pt x="1" y="1881"/>
                  </a:lnTo>
                  <a:lnTo>
                    <a:pt x="196" y="1832"/>
                  </a:lnTo>
                  <a:lnTo>
                    <a:pt x="709" y="1710"/>
                  </a:lnTo>
                  <a:lnTo>
                    <a:pt x="1002" y="1613"/>
                  </a:lnTo>
                  <a:lnTo>
                    <a:pt x="1271" y="1515"/>
                  </a:lnTo>
                  <a:lnTo>
                    <a:pt x="1490" y="1417"/>
                  </a:lnTo>
                  <a:lnTo>
                    <a:pt x="1637" y="1295"/>
                  </a:lnTo>
                  <a:lnTo>
                    <a:pt x="1735" y="1173"/>
                  </a:lnTo>
                  <a:lnTo>
                    <a:pt x="1808" y="1051"/>
                  </a:lnTo>
                  <a:lnTo>
                    <a:pt x="1857" y="904"/>
                  </a:lnTo>
                  <a:lnTo>
                    <a:pt x="1881" y="758"/>
                  </a:lnTo>
                  <a:lnTo>
                    <a:pt x="1857" y="611"/>
                  </a:lnTo>
                  <a:lnTo>
                    <a:pt x="1808" y="465"/>
                  </a:lnTo>
                  <a:lnTo>
                    <a:pt x="1735" y="343"/>
                  </a:lnTo>
                  <a:lnTo>
                    <a:pt x="1637" y="220"/>
                  </a:lnTo>
                  <a:lnTo>
                    <a:pt x="1515" y="123"/>
                  </a:lnTo>
                  <a:lnTo>
                    <a:pt x="1393" y="49"/>
                  </a:lnTo>
                  <a:lnTo>
                    <a:pt x="1246" y="1"/>
                  </a:lnTo>
                  <a:close/>
                </a:path>
              </a:pathLst>
            </a:custGeom>
            <a:solidFill>
              <a:srgbClr val="0E29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78" name="Shape 378"/>
          <p:cNvSpPr/>
          <p:nvPr/>
        </p:nvSpPr>
        <p:spPr>
          <a:xfrm>
            <a:off x="2657037" y="2114501"/>
            <a:ext cx="260931" cy="249146"/>
          </a:xfrm>
          <a:custGeom>
            <a:avLst/>
            <a:gdLst/>
            <a:ahLst/>
            <a:cxnLst/>
            <a:rect l="0" t="0" r="0" b="0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9" name="Shape 379"/>
          <p:cNvSpPr/>
          <p:nvPr/>
        </p:nvSpPr>
        <p:spPr>
          <a:xfrm rot="2327381">
            <a:off x="1220786" y="1598881"/>
            <a:ext cx="443468" cy="423388"/>
          </a:xfrm>
          <a:custGeom>
            <a:avLst/>
            <a:gdLst/>
            <a:ahLst/>
            <a:cxnLst/>
            <a:rect l="0" t="0" r="0" b="0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0" name="Shape 380"/>
          <p:cNvSpPr/>
          <p:nvPr/>
        </p:nvSpPr>
        <p:spPr>
          <a:xfrm rot="2327012">
            <a:off x="2870273" y="1771645"/>
            <a:ext cx="183443" cy="175130"/>
          </a:xfrm>
          <a:custGeom>
            <a:avLst/>
            <a:gdLst/>
            <a:ahLst/>
            <a:cxnLst/>
            <a:rect l="0" t="0" r="0" b="0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Shape 400"/>
          <p:cNvSpPr txBox="1">
            <a:spLocks noGrp="1"/>
          </p:cNvSpPr>
          <p:nvPr>
            <p:ph type="title" idx="4294967295"/>
          </p:nvPr>
        </p:nvSpPr>
        <p:spPr>
          <a:xfrm>
            <a:off x="3933825" y="2583325"/>
            <a:ext cx="3753000" cy="645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 dirty="0"/>
              <a:t>The design</a:t>
            </a:r>
            <a:endParaRPr sz="3000" dirty="0"/>
          </a:p>
        </p:txBody>
      </p:sp>
      <p:sp>
        <p:nvSpPr>
          <p:cNvPr id="401" name="Shape 401"/>
          <p:cNvSpPr txBox="1">
            <a:spLocks noGrp="1"/>
          </p:cNvSpPr>
          <p:nvPr>
            <p:ph type="body" idx="4294967295"/>
          </p:nvPr>
        </p:nvSpPr>
        <p:spPr>
          <a:xfrm>
            <a:off x="3933825" y="3248025"/>
            <a:ext cx="3753000" cy="134122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GB" dirty="0"/>
              <a:t>AVIS system works by communicating to the website through the internet via a cloud database system. This includes a lot of complex steps but we handle that for you!</a:t>
            </a:r>
            <a:endParaRPr dirty="0"/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48CB0A02-0892-422C-9987-FE6607CB4E8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53004642"/>
              </p:ext>
            </p:extLst>
          </p:nvPr>
        </p:nvGraphicFramePr>
        <p:xfrm>
          <a:off x="0" y="1647271"/>
          <a:ext cx="3933825" cy="29419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Shape 392"/>
          <p:cNvSpPr txBox="1">
            <a:spLocks noGrp="1"/>
          </p:cNvSpPr>
          <p:nvPr>
            <p:ph type="title"/>
          </p:nvPr>
        </p:nvSpPr>
        <p:spPr>
          <a:xfrm>
            <a:off x="1732700" y="871869"/>
            <a:ext cx="4944300" cy="138144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What if there is no INTERNET!</a:t>
            </a:r>
            <a:endParaRPr dirty="0"/>
          </a:p>
        </p:txBody>
      </p:sp>
      <p:sp>
        <p:nvSpPr>
          <p:cNvPr id="393" name="Shape 393"/>
          <p:cNvSpPr txBox="1">
            <a:spLocks noGrp="1"/>
          </p:cNvSpPr>
          <p:nvPr>
            <p:ph type="body" idx="1"/>
          </p:nvPr>
        </p:nvSpPr>
        <p:spPr>
          <a:xfrm>
            <a:off x="1732700" y="2380900"/>
            <a:ext cx="2176800" cy="254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GB" b="1" dirty="0"/>
              <a:t>Your Crucial System are “WIRED”</a:t>
            </a:r>
            <a:endParaRPr b="1" dirty="0"/>
          </a:p>
          <a:p>
            <a:pPr marL="0" lv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GB" dirty="0"/>
              <a:t>Don’t worry, we will not let your crucial system get offline even for a millisecond! All the high-end systems will be wired</a:t>
            </a:r>
            <a:endParaRPr dirty="0"/>
          </a:p>
        </p:txBody>
      </p:sp>
      <p:sp>
        <p:nvSpPr>
          <p:cNvPr id="394" name="Shape 394"/>
          <p:cNvSpPr txBox="1">
            <a:spLocks noGrp="1"/>
          </p:cNvSpPr>
          <p:nvPr>
            <p:ph type="body" idx="2"/>
          </p:nvPr>
        </p:nvSpPr>
        <p:spPr>
          <a:xfrm>
            <a:off x="4020972" y="2380900"/>
            <a:ext cx="2176800" cy="254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GB" b="1" dirty="0"/>
              <a:t>Polling for Data Transmission</a:t>
            </a:r>
            <a:endParaRPr b="1" dirty="0"/>
          </a:p>
          <a:p>
            <a:pPr marL="0" lv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GB" dirty="0"/>
              <a:t>Real-time data collection will not be tampered. You will still receive the data that was collected when there was no network</a:t>
            </a:r>
            <a:endParaRPr dirty="0"/>
          </a:p>
        </p:txBody>
      </p:sp>
      <p:sp>
        <p:nvSpPr>
          <p:cNvPr id="395" name="Shape 395"/>
          <p:cNvSpPr txBox="1">
            <a:spLocks noGrp="1"/>
          </p:cNvSpPr>
          <p:nvPr>
            <p:ph type="body" idx="3"/>
          </p:nvPr>
        </p:nvSpPr>
        <p:spPr>
          <a:xfrm>
            <a:off x="6309245" y="2380900"/>
            <a:ext cx="2176800" cy="254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GB" b="1" dirty="0"/>
              <a:t>Or, there is always LAN!</a:t>
            </a:r>
            <a:endParaRPr b="1" dirty="0"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GB" dirty="0"/>
              <a:t>If you don’t trust 4G networks, then you can provide us with LAN connection and we will get your system up and running.</a:t>
            </a:r>
            <a:endParaRPr dirty="0"/>
          </a:p>
          <a:p>
            <a:pPr marL="0" lvl="0" indent="0">
              <a:spcBef>
                <a:spcPts val="60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  <p:transition>
    <p:fade thruBlk="1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Shape 349"/>
          <p:cNvSpPr txBox="1">
            <a:spLocks noGrp="1"/>
          </p:cNvSpPr>
          <p:nvPr>
            <p:ph type="ctrTitle"/>
          </p:nvPr>
        </p:nvSpPr>
        <p:spPr>
          <a:xfrm>
            <a:off x="2714625" y="1982400"/>
            <a:ext cx="56388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en-GB" dirty="0"/>
              <a:t>What does AVIS include?</a:t>
            </a:r>
            <a:endParaRPr dirty="0"/>
          </a:p>
        </p:txBody>
      </p:sp>
      <p:sp>
        <p:nvSpPr>
          <p:cNvPr id="351" name="Shape 351"/>
          <p:cNvSpPr txBox="1"/>
          <p:nvPr/>
        </p:nvSpPr>
        <p:spPr>
          <a:xfrm>
            <a:off x="409575" y="1676400"/>
            <a:ext cx="2067000" cy="177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b="1" dirty="0">
                <a:solidFill>
                  <a:srgbClr val="FFFFFF"/>
                </a:solidFill>
                <a:latin typeface="Nixie One"/>
                <a:ea typeface="Nixie One"/>
                <a:cs typeface="Nixie One"/>
                <a:sym typeface="Nixie One"/>
              </a:rPr>
              <a:t>4</a:t>
            </a:r>
            <a:endParaRPr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28135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Shape 385"/>
          <p:cNvSpPr txBox="1">
            <a:spLocks noGrp="1"/>
          </p:cNvSpPr>
          <p:nvPr>
            <p:ph type="body" idx="1"/>
          </p:nvPr>
        </p:nvSpPr>
        <p:spPr>
          <a:xfrm>
            <a:off x="1734000" y="2414450"/>
            <a:ext cx="2667300" cy="266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GB" b="1" dirty="0"/>
              <a:t>AVIS Controller</a:t>
            </a:r>
            <a:endParaRPr b="1" dirty="0"/>
          </a:p>
          <a:p>
            <a:pPr marL="0" lvl="0" indent="0" algn="just">
              <a:spcBef>
                <a:spcPts val="600"/>
              </a:spcBef>
              <a:spcAft>
                <a:spcPts val="0"/>
              </a:spcAft>
              <a:buNone/>
            </a:pPr>
            <a:r>
              <a:rPr lang="en-GB" dirty="0"/>
              <a:t>This is a state-of-the-art technology equipped control system which gives immense power to you and your systems</a:t>
            </a:r>
            <a:r>
              <a:rPr lang="en" dirty="0"/>
              <a:t>.</a:t>
            </a:r>
            <a:endParaRPr dirty="0"/>
          </a:p>
        </p:txBody>
      </p:sp>
      <p:sp>
        <p:nvSpPr>
          <p:cNvPr id="386" name="Shape 386"/>
          <p:cNvSpPr txBox="1">
            <a:spLocks noGrp="1"/>
          </p:cNvSpPr>
          <p:nvPr>
            <p:ph type="title"/>
          </p:nvPr>
        </p:nvSpPr>
        <p:spPr>
          <a:xfrm>
            <a:off x="1732699" y="1000664"/>
            <a:ext cx="5496689" cy="1380236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AVIS has two parts to it</a:t>
            </a:r>
            <a:endParaRPr dirty="0"/>
          </a:p>
        </p:txBody>
      </p:sp>
      <p:sp>
        <p:nvSpPr>
          <p:cNvPr id="387" name="Shape 387"/>
          <p:cNvSpPr txBox="1">
            <a:spLocks noGrp="1"/>
          </p:cNvSpPr>
          <p:nvPr>
            <p:ph type="body" idx="2"/>
          </p:nvPr>
        </p:nvSpPr>
        <p:spPr>
          <a:xfrm>
            <a:off x="4562088" y="2414450"/>
            <a:ext cx="2667300" cy="266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GB" b="1" dirty="0"/>
              <a:t>AVIS Website</a:t>
            </a:r>
            <a:endParaRPr b="1" dirty="0"/>
          </a:p>
          <a:p>
            <a:pPr marL="0" lvl="0" indent="0" algn="just">
              <a:spcBef>
                <a:spcPts val="600"/>
              </a:spcBef>
              <a:spcAft>
                <a:spcPts val="0"/>
              </a:spcAft>
              <a:buNone/>
            </a:pPr>
            <a:r>
              <a:rPr lang="en-GB" dirty="0"/>
              <a:t>This is the interface to the entire system. It offers you a wide range of features and customisation options. </a:t>
            </a:r>
            <a:endParaRPr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392">
            <a:extLst>
              <a:ext uri="{FF2B5EF4-FFF2-40B4-BE49-F238E27FC236}">
                <a16:creationId xmlns:a16="http://schemas.microsoft.com/office/drawing/2014/main" id="{1ACE5D8C-F034-4D3D-9773-E32769DCD4E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032617" y="1031358"/>
            <a:ext cx="5271949" cy="809687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AVIS Controller</a:t>
            </a:r>
            <a:endParaRPr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3A7930BA-48EC-47DF-ADAC-14F7FB3ACF2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62525516"/>
              </p:ext>
            </p:extLst>
          </p:nvPr>
        </p:nvGraphicFramePr>
        <p:xfrm>
          <a:off x="-112876" y="1998921"/>
          <a:ext cx="7417442" cy="30169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9841731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392">
            <a:extLst>
              <a:ext uri="{FF2B5EF4-FFF2-40B4-BE49-F238E27FC236}">
                <a16:creationId xmlns:a16="http://schemas.microsoft.com/office/drawing/2014/main" id="{1ACE5D8C-F034-4D3D-9773-E32769DCD4E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032617" y="1031358"/>
            <a:ext cx="5271949" cy="809687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AVIS Website</a:t>
            </a:r>
            <a:endParaRPr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93653366-0DD2-4CFD-87A0-30AF8046AC7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27746511"/>
              </p:ext>
            </p:extLst>
          </p:nvPr>
        </p:nvGraphicFramePr>
        <p:xfrm>
          <a:off x="1019062" y="2009553"/>
          <a:ext cx="6285504" cy="30090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6415334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" name="Shape 532"/>
          <p:cNvSpPr/>
          <p:nvPr/>
        </p:nvSpPr>
        <p:spPr>
          <a:xfrm>
            <a:off x="3619500" y="358925"/>
            <a:ext cx="4927316" cy="3835972"/>
          </a:xfrm>
          <a:custGeom>
            <a:avLst/>
            <a:gdLst/>
            <a:ahLst/>
            <a:cxnLst/>
            <a:rect l="0" t="0" r="0" b="0"/>
            <a:pathLst>
              <a:path w="143434" h="111665" extrusionOk="0">
                <a:moveTo>
                  <a:pt x="71751" y="2308"/>
                </a:moveTo>
                <a:lnTo>
                  <a:pt x="71887" y="2376"/>
                </a:lnTo>
                <a:lnTo>
                  <a:pt x="72091" y="2444"/>
                </a:lnTo>
                <a:lnTo>
                  <a:pt x="72159" y="2647"/>
                </a:lnTo>
                <a:lnTo>
                  <a:pt x="72226" y="2783"/>
                </a:lnTo>
                <a:lnTo>
                  <a:pt x="72159" y="2987"/>
                </a:lnTo>
                <a:lnTo>
                  <a:pt x="72091" y="3190"/>
                </a:lnTo>
                <a:lnTo>
                  <a:pt x="71887" y="3258"/>
                </a:lnTo>
                <a:lnTo>
                  <a:pt x="71751" y="3326"/>
                </a:lnTo>
                <a:lnTo>
                  <a:pt x="71548" y="3258"/>
                </a:lnTo>
                <a:lnTo>
                  <a:pt x="71344" y="3190"/>
                </a:lnTo>
                <a:lnTo>
                  <a:pt x="71276" y="2987"/>
                </a:lnTo>
                <a:lnTo>
                  <a:pt x="71208" y="2783"/>
                </a:lnTo>
                <a:lnTo>
                  <a:pt x="71276" y="2647"/>
                </a:lnTo>
                <a:lnTo>
                  <a:pt x="71344" y="2444"/>
                </a:lnTo>
                <a:lnTo>
                  <a:pt x="71548" y="2376"/>
                </a:lnTo>
                <a:lnTo>
                  <a:pt x="71751" y="2308"/>
                </a:lnTo>
                <a:close/>
                <a:moveTo>
                  <a:pt x="137528" y="5906"/>
                </a:moveTo>
                <a:lnTo>
                  <a:pt x="137596" y="5974"/>
                </a:lnTo>
                <a:lnTo>
                  <a:pt x="137596" y="89604"/>
                </a:lnTo>
                <a:lnTo>
                  <a:pt x="5906" y="89604"/>
                </a:lnTo>
                <a:lnTo>
                  <a:pt x="5906" y="5974"/>
                </a:lnTo>
                <a:lnTo>
                  <a:pt x="5906" y="5906"/>
                </a:lnTo>
                <a:close/>
                <a:moveTo>
                  <a:pt x="3530" y="0"/>
                </a:moveTo>
                <a:lnTo>
                  <a:pt x="3191" y="68"/>
                </a:lnTo>
                <a:lnTo>
                  <a:pt x="2444" y="339"/>
                </a:lnTo>
                <a:lnTo>
                  <a:pt x="1766" y="679"/>
                </a:lnTo>
                <a:lnTo>
                  <a:pt x="1155" y="1154"/>
                </a:lnTo>
                <a:lnTo>
                  <a:pt x="679" y="1765"/>
                </a:lnTo>
                <a:lnTo>
                  <a:pt x="272" y="2444"/>
                </a:lnTo>
                <a:lnTo>
                  <a:pt x="69" y="3190"/>
                </a:lnTo>
                <a:lnTo>
                  <a:pt x="1" y="3598"/>
                </a:lnTo>
                <a:lnTo>
                  <a:pt x="1" y="4005"/>
                </a:lnTo>
                <a:lnTo>
                  <a:pt x="1" y="91572"/>
                </a:lnTo>
                <a:lnTo>
                  <a:pt x="1" y="91979"/>
                </a:lnTo>
                <a:lnTo>
                  <a:pt x="69" y="92319"/>
                </a:lnTo>
                <a:lnTo>
                  <a:pt x="272" y="93065"/>
                </a:lnTo>
                <a:lnTo>
                  <a:pt x="679" y="93744"/>
                </a:lnTo>
                <a:lnTo>
                  <a:pt x="1155" y="94355"/>
                </a:lnTo>
                <a:lnTo>
                  <a:pt x="1766" y="94830"/>
                </a:lnTo>
                <a:lnTo>
                  <a:pt x="2444" y="95238"/>
                </a:lnTo>
                <a:lnTo>
                  <a:pt x="3191" y="95441"/>
                </a:lnTo>
                <a:lnTo>
                  <a:pt x="3530" y="95509"/>
                </a:lnTo>
                <a:lnTo>
                  <a:pt x="139904" y="95509"/>
                </a:lnTo>
                <a:lnTo>
                  <a:pt x="140311" y="95441"/>
                </a:lnTo>
                <a:lnTo>
                  <a:pt x="141058" y="95238"/>
                </a:lnTo>
                <a:lnTo>
                  <a:pt x="141737" y="94830"/>
                </a:lnTo>
                <a:lnTo>
                  <a:pt x="142280" y="94355"/>
                </a:lnTo>
                <a:lnTo>
                  <a:pt x="142755" y="93744"/>
                </a:lnTo>
                <a:lnTo>
                  <a:pt x="143162" y="93065"/>
                </a:lnTo>
                <a:lnTo>
                  <a:pt x="143366" y="92319"/>
                </a:lnTo>
                <a:lnTo>
                  <a:pt x="143434" y="91979"/>
                </a:lnTo>
                <a:lnTo>
                  <a:pt x="143434" y="91572"/>
                </a:lnTo>
                <a:lnTo>
                  <a:pt x="143434" y="4005"/>
                </a:lnTo>
                <a:lnTo>
                  <a:pt x="143434" y="3598"/>
                </a:lnTo>
                <a:lnTo>
                  <a:pt x="143366" y="3190"/>
                </a:lnTo>
                <a:lnTo>
                  <a:pt x="143162" y="2444"/>
                </a:lnTo>
                <a:lnTo>
                  <a:pt x="142755" y="1765"/>
                </a:lnTo>
                <a:lnTo>
                  <a:pt x="142280" y="1154"/>
                </a:lnTo>
                <a:lnTo>
                  <a:pt x="141737" y="679"/>
                </a:lnTo>
                <a:lnTo>
                  <a:pt x="141058" y="339"/>
                </a:lnTo>
                <a:lnTo>
                  <a:pt x="140311" y="68"/>
                </a:lnTo>
                <a:lnTo>
                  <a:pt x="139904" y="0"/>
                </a:lnTo>
                <a:close/>
                <a:moveTo>
                  <a:pt x="55324" y="95713"/>
                </a:moveTo>
                <a:lnTo>
                  <a:pt x="55052" y="98971"/>
                </a:lnTo>
                <a:lnTo>
                  <a:pt x="54713" y="102297"/>
                </a:lnTo>
                <a:lnTo>
                  <a:pt x="54374" y="105284"/>
                </a:lnTo>
                <a:lnTo>
                  <a:pt x="53966" y="107388"/>
                </a:lnTo>
                <a:lnTo>
                  <a:pt x="53763" y="108203"/>
                </a:lnTo>
                <a:lnTo>
                  <a:pt x="53627" y="108746"/>
                </a:lnTo>
                <a:lnTo>
                  <a:pt x="53423" y="109153"/>
                </a:lnTo>
                <a:lnTo>
                  <a:pt x="53220" y="109357"/>
                </a:lnTo>
                <a:lnTo>
                  <a:pt x="52677" y="109493"/>
                </a:lnTo>
                <a:lnTo>
                  <a:pt x="51794" y="109696"/>
                </a:lnTo>
                <a:lnTo>
                  <a:pt x="49690" y="110036"/>
                </a:lnTo>
                <a:lnTo>
                  <a:pt x="48061" y="110307"/>
                </a:lnTo>
                <a:lnTo>
                  <a:pt x="47450" y="110443"/>
                </a:lnTo>
                <a:lnTo>
                  <a:pt x="47110" y="110511"/>
                </a:lnTo>
                <a:lnTo>
                  <a:pt x="47042" y="110579"/>
                </a:lnTo>
                <a:lnTo>
                  <a:pt x="47042" y="110783"/>
                </a:lnTo>
                <a:lnTo>
                  <a:pt x="47110" y="110850"/>
                </a:lnTo>
                <a:lnTo>
                  <a:pt x="47585" y="110918"/>
                </a:lnTo>
                <a:lnTo>
                  <a:pt x="48400" y="110986"/>
                </a:lnTo>
                <a:lnTo>
                  <a:pt x="51387" y="111054"/>
                </a:lnTo>
                <a:lnTo>
                  <a:pt x="56071" y="111122"/>
                </a:lnTo>
                <a:lnTo>
                  <a:pt x="87092" y="111122"/>
                </a:lnTo>
                <a:lnTo>
                  <a:pt x="91708" y="111054"/>
                </a:lnTo>
                <a:lnTo>
                  <a:pt x="94695" y="110986"/>
                </a:lnTo>
                <a:lnTo>
                  <a:pt x="95578" y="110918"/>
                </a:lnTo>
                <a:lnTo>
                  <a:pt x="96053" y="110850"/>
                </a:lnTo>
                <a:lnTo>
                  <a:pt x="96121" y="110783"/>
                </a:lnTo>
                <a:lnTo>
                  <a:pt x="96121" y="110579"/>
                </a:lnTo>
                <a:lnTo>
                  <a:pt x="96053" y="110511"/>
                </a:lnTo>
                <a:lnTo>
                  <a:pt x="95713" y="110443"/>
                </a:lnTo>
                <a:lnTo>
                  <a:pt x="95102" y="110307"/>
                </a:lnTo>
                <a:lnTo>
                  <a:pt x="93473" y="110036"/>
                </a:lnTo>
                <a:lnTo>
                  <a:pt x="91369" y="109696"/>
                </a:lnTo>
                <a:lnTo>
                  <a:pt x="90487" y="109493"/>
                </a:lnTo>
                <a:lnTo>
                  <a:pt x="89943" y="109357"/>
                </a:lnTo>
                <a:lnTo>
                  <a:pt x="89740" y="109153"/>
                </a:lnTo>
                <a:lnTo>
                  <a:pt x="89536" y="108746"/>
                </a:lnTo>
                <a:lnTo>
                  <a:pt x="89333" y="108203"/>
                </a:lnTo>
                <a:lnTo>
                  <a:pt x="89197" y="107388"/>
                </a:lnTo>
                <a:lnTo>
                  <a:pt x="88789" y="105284"/>
                </a:lnTo>
                <a:lnTo>
                  <a:pt x="88382" y="102297"/>
                </a:lnTo>
                <a:lnTo>
                  <a:pt x="88043" y="98971"/>
                </a:lnTo>
                <a:lnTo>
                  <a:pt x="87839" y="95713"/>
                </a:lnTo>
                <a:close/>
                <a:moveTo>
                  <a:pt x="47450" y="111054"/>
                </a:moveTo>
                <a:lnTo>
                  <a:pt x="47450" y="111122"/>
                </a:lnTo>
                <a:lnTo>
                  <a:pt x="47450" y="111393"/>
                </a:lnTo>
                <a:lnTo>
                  <a:pt x="47518" y="111461"/>
                </a:lnTo>
                <a:lnTo>
                  <a:pt x="48807" y="111529"/>
                </a:lnTo>
                <a:lnTo>
                  <a:pt x="52473" y="111597"/>
                </a:lnTo>
                <a:lnTo>
                  <a:pt x="62384" y="111665"/>
                </a:lnTo>
                <a:lnTo>
                  <a:pt x="80779" y="111665"/>
                </a:lnTo>
                <a:lnTo>
                  <a:pt x="90622" y="111597"/>
                </a:lnTo>
                <a:lnTo>
                  <a:pt x="94356" y="111529"/>
                </a:lnTo>
                <a:lnTo>
                  <a:pt x="95646" y="111461"/>
                </a:lnTo>
                <a:lnTo>
                  <a:pt x="95713" y="111393"/>
                </a:lnTo>
                <a:lnTo>
                  <a:pt x="95713" y="111122"/>
                </a:lnTo>
                <a:lnTo>
                  <a:pt x="95646" y="111054"/>
                </a:lnTo>
                <a:lnTo>
                  <a:pt x="94084" y="111122"/>
                </a:lnTo>
                <a:lnTo>
                  <a:pt x="91233" y="111190"/>
                </a:lnTo>
                <a:lnTo>
                  <a:pt x="80847" y="111258"/>
                </a:lnTo>
                <a:lnTo>
                  <a:pt x="62316" y="111258"/>
                </a:lnTo>
                <a:lnTo>
                  <a:pt x="51930" y="111190"/>
                </a:lnTo>
                <a:lnTo>
                  <a:pt x="49079" y="111122"/>
                </a:lnTo>
                <a:lnTo>
                  <a:pt x="47518" y="111054"/>
                </a:lnTo>
                <a:close/>
              </a:path>
            </a:pathLst>
          </a:custGeom>
          <a:solidFill>
            <a:srgbClr val="184769"/>
          </a:solidFill>
          <a:ln w="19050" cap="flat" cmpd="sng">
            <a:solidFill>
              <a:srgbClr val="19BBD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3" name="Shape 533"/>
          <p:cNvSpPr/>
          <p:nvPr/>
        </p:nvSpPr>
        <p:spPr>
          <a:xfrm>
            <a:off x="3825689" y="562629"/>
            <a:ext cx="4515000" cy="288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solidFill>
                <a:srgbClr val="C6DAEC"/>
              </a:solidFill>
              <a:latin typeface="Muli"/>
              <a:ea typeface="Muli"/>
              <a:cs typeface="Muli"/>
              <a:sym typeface="Muli"/>
            </a:endParaRPr>
          </a:p>
        </p:txBody>
      </p:sp>
      <p:sp>
        <p:nvSpPr>
          <p:cNvPr id="534" name="Shape 534"/>
          <p:cNvSpPr txBox="1">
            <a:spLocks noGrp="1"/>
          </p:cNvSpPr>
          <p:nvPr>
            <p:ph type="body" idx="4294967295"/>
          </p:nvPr>
        </p:nvSpPr>
        <p:spPr>
          <a:xfrm>
            <a:off x="489097" y="1689247"/>
            <a:ext cx="2838300" cy="1175328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rgbClr val="19BBD5"/>
                </a:solidFill>
              </a:rPr>
              <a:t>How is looks?</a:t>
            </a:r>
            <a:endParaRPr b="1" dirty="0">
              <a:solidFill>
                <a:srgbClr val="19BBD5"/>
              </a:solidFill>
            </a:endParaRPr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GB" sz="1800" dirty="0"/>
              <a:t>Take a look. You be the judge!</a:t>
            </a:r>
            <a:endParaRPr sz="1800" dirty="0"/>
          </a:p>
        </p:txBody>
      </p:sp>
      <p:grpSp>
        <p:nvGrpSpPr>
          <p:cNvPr id="535" name="Shape 535"/>
          <p:cNvGrpSpPr/>
          <p:nvPr/>
        </p:nvGrpSpPr>
        <p:grpSpPr>
          <a:xfrm>
            <a:off x="707161" y="503826"/>
            <a:ext cx="318996" cy="307211"/>
            <a:chOff x="2583325" y="2972875"/>
            <a:chExt cx="462850" cy="445750"/>
          </a:xfrm>
        </p:grpSpPr>
        <p:sp>
          <p:nvSpPr>
            <p:cNvPr id="536" name="Shape 536"/>
            <p:cNvSpPr/>
            <p:nvPr/>
          </p:nvSpPr>
          <p:spPr>
            <a:xfrm>
              <a:off x="2701775" y="3323350"/>
              <a:ext cx="225950" cy="95275"/>
            </a:xfrm>
            <a:custGeom>
              <a:avLst/>
              <a:gdLst/>
              <a:ahLst/>
              <a:cxnLst/>
              <a:rect l="0" t="0" r="0" b="0"/>
              <a:pathLst>
                <a:path w="9038" h="3811" extrusionOk="0">
                  <a:moveTo>
                    <a:pt x="2956" y="1"/>
                  </a:moveTo>
                  <a:lnTo>
                    <a:pt x="2956" y="2956"/>
                  </a:lnTo>
                  <a:lnTo>
                    <a:pt x="685" y="2956"/>
                  </a:lnTo>
                  <a:lnTo>
                    <a:pt x="514" y="3005"/>
                  </a:lnTo>
                  <a:lnTo>
                    <a:pt x="367" y="3103"/>
                  </a:lnTo>
                  <a:lnTo>
                    <a:pt x="245" y="3200"/>
                  </a:lnTo>
                  <a:lnTo>
                    <a:pt x="147" y="3322"/>
                  </a:lnTo>
                  <a:lnTo>
                    <a:pt x="50" y="3469"/>
                  </a:lnTo>
                  <a:lnTo>
                    <a:pt x="1" y="3640"/>
                  </a:lnTo>
                  <a:lnTo>
                    <a:pt x="1" y="3811"/>
                  </a:lnTo>
                  <a:lnTo>
                    <a:pt x="9037" y="3811"/>
                  </a:lnTo>
                  <a:lnTo>
                    <a:pt x="9037" y="3640"/>
                  </a:lnTo>
                  <a:lnTo>
                    <a:pt x="8988" y="3469"/>
                  </a:lnTo>
                  <a:lnTo>
                    <a:pt x="8891" y="3322"/>
                  </a:lnTo>
                  <a:lnTo>
                    <a:pt x="8793" y="3200"/>
                  </a:lnTo>
                  <a:lnTo>
                    <a:pt x="8671" y="3103"/>
                  </a:lnTo>
                  <a:lnTo>
                    <a:pt x="8524" y="3005"/>
                  </a:lnTo>
                  <a:lnTo>
                    <a:pt x="8353" y="2956"/>
                  </a:lnTo>
                  <a:lnTo>
                    <a:pt x="6082" y="2956"/>
                  </a:lnTo>
                  <a:lnTo>
                    <a:pt x="608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" name="Shape 537"/>
            <p:cNvSpPr/>
            <p:nvPr/>
          </p:nvSpPr>
          <p:spPr>
            <a:xfrm>
              <a:off x="2583325" y="2972875"/>
              <a:ext cx="462850" cy="337075"/>
            </a:xfrm>
            <a:custGeom>
              <a:avLst/>
              <a:gdLst/>
              <a:ahLst/>
              <a:cxnLst/>
              <a:rect l="0" t="0" r="0" b="0"/>
              <a:pathLst>
                <a:path w="18514" h="13483" extrusionOk="0">
                  <a:moveTo>
                    <a:pt x="17048" y="1466"/>
                  </a:moveTo>
                  <a:lnTo>
                    <a:pt x="17048" y="12017"/>
                  </a:lnTo>
                  <a:lnTo>
                    <a:pt x="1466" y="12017"/>
                  </a:lnTo>
                  <a:lnTo>
                    <a:pt x="1466" y="1466"/>
                  </a:lnTo>
                  <a:close/>
                  <a:moveTo>
                    <a:pt x="391" y="1"/>
                  </a:moveTo>
                  <a:lnTo>
                    <a:pt x="318" y="50"/>
                  </a:lnTo>
                  <a:lnTo>
                    <a:pt x="220" y="74"/>
                  </a:lnTo>
                  <a:lnTo>
                    <a:pt x="147" y="148"/>
                  </a:lnTo>
                  <a:lnTo>
                    <a:pt x="98" y="221"/>
                  </a:lnTo>
                  <a:lnTo>
                    <a:pt x="49" y="294"/>
                  </a:lnTo>
                  <a:lnTo>
                    <a:pt x="25" y="392"/>
                  </a:lnTo>
                  <a:lnTo>
                    <a:pt x="1" y="489"/>
                  </a:lnTo>
                  <a:lnTo>
                    <a:pt x="1" y="12994"/>
                  </a:lnTo>
                  <a:lnTo>
                    <a:pt x="25" y="13092"/>
                  </a:lnTo>
                  <a:lnTo>
                    <a:pt x="49" y="13189"/>
                  </a:lnTo>
                  <a:lnTo>
                    <a:pt x="98" y="13263"/>
                  </a:lnTo>
                  <a:lnTo>
                    <a:pt x="147" y="13336"/>
                  </a:lnTo>
                  <a:lnTo>
                    <a:pt x="220" y="13409"/>
                  </a:lnTo>
                  <a:lnTo>
                    <a:pt x="318" y="13434"/>
                  </a:lnTo>
                  <a:lnTo>
                    <a:pt x="391" y="13483"/>
                  </a:lnTo>
                  <a:lnTo>
                    <a:pt x="18123" y="13483"/>
                  </a:lnTo>
                  <a:lnTo>
                    <a:pt x="18196" y="13434"/>
                  </a:lnTo>
                  <a:lnTo>
                    <a:pt x="18293" y="13409"/>
                  </a:lnTo>
                  <a:lnTo>
                    <a:pt x="18367" y="13336"/>
                  </a:lnTo>
                  <a:lnTo>
                    <a:pt x="18416" y="13263"/>
                  </a:lnTo>
                  <a:lnTo>
                    <a:pt x="18464" y="13189"/>
                  </a:lnTo>
                  <a:lnTo>
                    <a:pt x="18489" y="13092"/>
                  </a:lnTo>
                  <a:lnTo>
                    <a:pt x="18513" y="12994"/>
                  </a:lnTo>
                  <a:lnTo>
                    <a:pt x="18513" y="489"/>
                  </a:lnTo>
                  <a:lnTo>
                    <a:pt x="18489" y="392"/>
                  </a:lnTo>
                  <a:lnTo>
                    <a:pt x="18464" y="294"/>
                  </a:lnTo>
                  <a:lnTo>
                    <a:pt x="18416" y="221"/>
                  </a:lnTo>
                  <a:lnTo>
                    <a:pt x="18367" y="148"/>
                  </a:lnTo>
                  <a:lnTo>
                    <a:pt x="18293" y="74"/>
                  </a:lnTo>
                  <a:lnTo>
                    <a:pt x="18196" y="50"/>
                  </a:lnTo>
                  <a:lnTo>
                    <a:pt x="1812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id="{3F048817-7717-4E84-8EF0-45C03C1B05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84472" y="562629"/>
            <a:ext cx="4556218" cy="28833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" name="Shape 524"/>
          <p:cNvSpPr/>
          <p:nvPr/>
        </p:nvSpPr>
        <p:spPr>
          <a:xfrm>
            <a:off x="4787702" y="535613"/>
            <a:ext cx="2879504" cy="4072345"/>
          </a:xfrm>
          <a:custGeom>
            <a:avLst/>
            <a:gdLst/>
            <a:ahLst/>
            <a:cxnLst/>
            <a:rect l="0" t="0" r="0" b="0"/>
            <a:pathLst>
              <a:path w="60958" h="86210" extrusionOk="0">
                <a:moveTo>
                  <a:pt x="28985" y="3938"/>
                </a:moveTo>
                <a:lnTo>
                  <a:pt x="29189" y="4006"/>
                </a:lnTo>
                <a:lnTo>
                  <a:pt x="29189" y="4141"/>
                </a:lnTo>
                <a:lnTo>
                  <a:pt x="29189" y="4277"/>
                </a:lnTo>
                <a:lnTo>
                  <a:pt x="28985" y="4345"/>
                </a:lnTo>
                <a:lnTo>
                  <a:pt x="28850" y="4277"/>
                </a:lnTo>
                <a:lnTo>
                  <a:pt x="28782" y="4141"/>
                </a:lnTo>
                <a:lnTo>
                  <a:pt x="28850" y="4006"/>
                </a:lnTo>
                <a:lnTo>
                  <a:pt x="28985" y="3938"/>
                </a:lnTo>
                <a:close/>
                <a:moveTo>
                  <a:pt x="30479" y="3734"/>
                </a:moveTo>
                <a:lnTo>
                  <a:pt x="30615" y="3802"/>
                </a:lnTo>
                <a:lnTo>
                  <a:pt x="30750" y="3870"/>
                </a:lnTo>
                <a:lnTo>
                  <a:pt x="30818" y="4006"/>
                </a:lnTo>
                <a:lnTo>
                  <a:pt x="30818" y="4141"/>
                </a:lnTo>
                <a:lnTo>
                  <a:pt x="30818" y="4277"/>
                </a:lnTo>
                <a:lnTo>
                  <a:pt x="30750" y="4345"/>
                </a:lnTo>
                <a:lnTo>
                  <a:pt x="30615" y="4481"/>
                </a:lnTo>
                <a:lnTo>
                  <a:pt x="30343" y="4481"/>
                </a:lnTo>
                <a:lnTo>
                  <a:pt x="30207" y="4345"/>
                </a:lnTo>
                <a:lnTo>
                  <a:pt x="30139" y="4277"/>
                </a:lnTo>
                <a:lnTo>
                  <a:pt x="30139" y="4141"/>
                </a:lnTo>
                <a:lnTo>
                  <a:pt x="30139" y="4006"/>
                </a:lnTo>
                <a:lnTo>
                  <a:pt x="30207" y="3870"/>
                </a:lnTo>
                <a:lnTo>
                  <a:pt x="30343" y="3802"/>
                </a:lnTo>
                <a:lnTo>
                  <a:pt x="30479" y="3734"/>
                </a:lnTo>
                <a:close/>
                <a:moveTo>
                  <a:pt x="56885" y="7943"/>
                </a:moveTo>
                <a:lnTo>
                  <a:pt x="56885" y="78132"/>
                </a:lnTo>
                <a:lnTo>
                  <a:pt x="56817" y="78200"/>
                </a:lnTo>
                <a:lnTo>
                  <a:pt x="4209" y="78200"/>
                </a:lnTo>
                <a:lnTo>
                  <a:pt x="4141" y="78132"/>
                </a:lnTo>
                <a:lnTo>
                  <a:pt x="4141" y="7943"/>
                </a:lnTo>
                <a:close/>
                <a:moveTo>
                  <a:pt x="30479" y="80440"/>
                </a:moveTo>
                <a:lnTo>
                  <a:pt x="30071" y="80508"/>
                </a:lnTo>
                <a:lnTo>
                  <a:pt x="29732" y="80576"/>
                </a:lnTo>
                <a:lnTo>
                  <a:pt x="29461" y="80779"/>
                </a:lnTo>
                <a:lnTo>
                  <a:pt x="29189" y="80983"/>
                </a:lnTo>
                <a:lnTo>
                  <a:pt x="28917" y="81255"/>
                </a:lnTo>
                <a:lnTo>
                  <a:pt x="28782" y="81594"/>
                </a:lnTo>
                <a:lnTo>
                  <a:pt x="28646" y="81933"/>
                </a:lnTo>
                <a:lnTo>
                  <a:pt x="28646" y="82273"/>
                </a:lnTo>
                <a:lnTo>
                  <a:pt x="28646" y="82341"/>
                </a:lnTo>
                <a:lnTo>
                  <a:pt x="28646" y="82680"/>
                </a:lnTo>
                <a:lnTo>
                  <a:pt x="28782" y="83020"/>
                </a:lnTo>
                <a:lnTo>
                  <a:pt x="28985" y="83291"/>
                </a:lnTo>
                <a:lnTo>
                  <a:pt x="29189" y="83563"/>
                </a:lnTo>
                <a:lnTo>
                  <a:pt x="29461" y="83834"/>
                </a:lnTo>
                <a:lnTo>
                  <a:pt x="29800" y="83970"/>
                </a:lnTo>
                <a:lnTo>
                  <a:pt x="30139" y="84106"/>
                </a:lnTo>
                <a:lnTo>
                  <a:pt x="30818" y="84106"/>
                </a:lnTo>
                <a:lnTo>
                  <a:pt x="31158" y="83970"/>
                </a:lnTo>
                <a:lnTo>
                  <a:pt x="31497" y="83766"/>
                </a:lnTo>
                <a:lnTo>
                  <a:pt x="31768" y="83563"/>
                </a:lnTo>
                <a:lnTo>
                  <a:pt x="31972" y="83291"/>
                </a:lnTo>
                <a:lnTo>
                  <a:pt x="32176" y="83020"/>
                </a:lnTo>
                <a:lnTo>
                  <a:pt x="32244" y="82612"/>
                </a:lnTo>
                <a:lnTo>
                  <a:pt x="32312" y="82273"/>
                </a:lnTo>
                <a:lnTo>
                  <a:pt x="32244" y="81933"/>
                </a:lnTo>
                <a:lnTo>
                  <a:pt x="32176" y="81594"/>
                </a:lnTo>
                <a:lnTo>
                  <a:pt x="31972" y="81255"/>
                </a:lnTo>
                <a:lnTo>
                  <a:pt x="31768" y="80983"/>
                </a:lnTo>
                <a:lnTo>
                  <a:pt x="31497" y="80779"/>
                </a:lnTo>
                <a:lnTo>
                  <a:pt x="31158" y="80576"/>
                </a:lnTo>
                <a:lnTo>
                  <a:pt x="30818" y="80508"/>
                </a:lnTo>
                <a:lnTo>
                  <a:pt x="30479" y="80440"/>
                </a:lnTo>
                <a:close/>
                <a:moveTo>
                  <a:pt x="30886" y="80304"/>
                </a:moveTo>
                <a:lnTo>
                  <a:pt x="31225" y="80440"/>
                </a:lnTo>
                <a:lnTo>
                  <a:pt x="31565" y="80644"/>
                </a:lnTo>
                <a:lnTo>
                  <a:pt x="31904" y="80847"/>
                </a:lnTo>
                <a:lnTo>
                  <a:pt x="32108" y="81187"/>
                </a:lnTo>
                <a:lnTo>
                  <a:pt x="32312" y="81526"/>
                </a:lnTo>
                <a:lnTo>
                  <a:pt x="32447" y="81866"/>
                </a:lnTo>
                <a:lnTo>
                  <a:pt x="32447" y="82273"/>
                </a:lnTo>
                <a:lnTo>
                  <a:pt x="32447" y="82680"/>
                </a:lnTo>
                <a:lnTo>
                  <a:pt x="32312" y="83020"/>
                </a:lnTo>
                <a:lnTo>
                  <a:pt x="32108" y="83359"/>
                </a:lnTo>
                <a:lnTo>
                  <a:pt x="31904" y="83698"/>
                </a:lnTo>
                <a:lnTo>
                  <a:pt x="31565" y="83902"/>
                </a:lnTo>
                <a:lnTo>
                  <a:pt x="31225" y="84106"/>
                </a:lnTo>
                <a:lnTo>
                  <a:pt x="30886" y="84241"/>
                </a:lnTo>
                <a:lnTo>
                  <a:pt x="30479" y="84309"/>
                </a:lnTo>
                <a:lnTo>
                  <a:pt x="30071" y="84241"/>
                </a:lnTo>
                <a:lnTo>
                  <a:pt x="29732" y="84106"/>
                </a:lnTo>
                <a:lnTo>
                  <a:pt x="29393" y="83970"/>
                </a:lnTo>
                <a:lnTo>
                  <a:pt x="29053" y="83698"/>
                </a:lnTo>
                <a:lnTo>
                  <a:pt x="28850" y="83427"/>
                </a:lnTo>
                <a:lnTo>
                  <a:pt x="28646" y="83087"/>
                </a:lnTo>
                <a:lnTo>
                  <a:pt x="28510" y="82748"/>
                </a:lnTo>
                <a:lnTo>
                  <a:pt x="28442" y="82341"/>
                </a:lnTo>
                <a:lnTo>
                  <a:pt x="28442" y="82273"/>
                </a:lnTo>
                <a:lnTo>
                  <a:pt x="28510" y="81866"/>
                </a:lnTo>
                <a:lnTo>
                  <a:pt x="28646" y="81526"/>
                </a:lnTo>
                <a:lnTo>
                  <a:pt x="28782" y="81187"/>
                </a:lnTo>
                <a:lnTo>
                  <a:pt x="29053" y="80847"/>
                </a:lnTo>
                <a:lnTo>
                  <a:pt x="29325" y="80644"/>
                </a:lnTo>
                <a:lnTo>
                  <a:pt x="29664" y="80440"/>
                </a:lnTo>
                <a:lnTo>
                  <a:pt x="30071" y="80304"/>
                </a:lnTo>
                <a:close/>
                <a:moveTo>
                  <a:pt x="3530" y="815"/>
                </a:moveTo>
                <a:lnTo>
                  <a:pt x="2987" y="883"/>
                </a:lnTo>
                <a:lnTo>
                  <a:pt x="2512" y="1019"/>
                </a:lnTo>
                <a:lnTo>
                  <a:pt x="2036" y="1290"/>
                </a:lnTo>
                <a:lnTo>
                  <a:pt x="1629" y="1630"/>
                </a:lnTo>
                <a:lnTo>
                  <a:pt x="1290" y="2037"/>
                </a:lnTo>
                <a:lnTo>
                  <a:pt x="1086" y="2512"/>
                </a:lnTo>
                <a:lnTo>
                  <a:pt x="950" y="2987"/>
                </a:lnTo>
                <a:lnTo>
                  <a:pt x="882" y="3530"/>
                </a:lnTo>
                <a:lnTo>
                  <a:pt x="882" y="82612"/>
                </a:lnTo>
                <a:lnTo>
                  <a:pt x="950" y="83155"/>
                </a:lnTo>
                <a:lnTo>
                  <a:pt x="1086" y="83698"/>
                </a:lnTo>
                <a:lnTo>
                  <a:pt x="1358" y="84174"/>
                </a:lnTo>
                <a:lnTo>
                  <a:pt x="1765" y="84581"/>
                </a:lnTo>
                <a:lnTo>
                  <a:pt x="2172" y="84852"/>
                </a:lnTo>
                <a:lnTo>
                  <a:pt x="2715" y="85124"/>
                </a:lnTo>
                <a:lnTo>
                  <a:pt x="3258" y="85260"/>
                </a:lnTo>
                <a:lnTo>
                  <a:pt x="3869" y="85328"/>
                </a:lnTo>
                <a:lnTo>
                  <a:pt x="57156" y="85328"/>
                </a:lnTo>
                <a:lnTo>
                  <a:pt x="57767" y="85260"/>
                </a:lnTo>
                <a:lnTo>
                  <a:pt x="58310" y="85124"/>
                </a:lnTo>
                <a:lnTo>
                  <a:pt x="58785" y="84852"/>
                </a:lnTo>
                <a:lnTo>
                  <a:pt x="59260" y="84513"/>
                </a:lnTo>
                <a:lnTo>
                  <a:pt x="59600" y="84106"/>
                </a:lnTo>
                <a:lnTo>
                  <a:pt x="59871" y="83631"/>
                </a:lnTo>
                <a:lnTo>
                  <a:pt x="60075" y="83087"/>
                </a:lnTo>
                <a:lnTo>
                  <a:pt x="60143" y="82477"/>
                </a:lnTo>
                <a:lnTo>
                  <a:pt x="60143" y="3530"/>
                </a:lnTo>
                <a:lnTo>
                  <a:pt x="60075" y="2987"/>
                </a:lnTo>
                <a:lnTo>
                  <a:pt x="59939" y="2512"/>
                </a:lnTo>
                <a:lnTo>
                  <a:pt x="59668" y="2037"/>
                </a:lnTo>
                <a:lnTo>
                  <a:pt x="59328" y="1630"/>
                </a:lnTo>
                <a:lnTo>
                  <a:pt x="58921" y="1290"/>
                </a:lnTo>
                <a:lnTo>
                  <a:pt x="58446" y="1019"/>
                </a:lnTo>
                <a:lnTo>
                  <a:pt x="57903" y="883"/>
                </a:lnTo>
                <a:lnTo>
                  <a:pt x="57360" y="815"/>
                </a:lnTo>
                <a:close/>
                <a:moveTo>
                  <a:pt x="57971" y="679"/>
                </a:moveTo>
                <a:lnTo>
                  <a:pt x="58514" y="883"/>
                </a:lnTo>
                <a:lnTo>
                  <a:pt x="58989" y="1155"/>
                </a:lnTo>
                <a:lnTo>
                  <a:pt x="59464" y="1494"/>
                </a:lnTo>
                <a:lnTo>
                  <a:pt x="59804" y="1901"/>
                </a:lnTo>
                <a:lnTo>
                  <a:pt x="60075" y="2444"/>
                </a:lnTo>
                <a:lnTo>
                  <a:pt x="60211" y="2987"/>
                </a:lnTo>
                <a:lnTo>
                  <a:pt x="60279" y="3530"/>
                </a:lnTo>
                <a:lnTo>
                  <a:pt x="60279" y="82477"/>
                </a:lnTo>
                <a:lnTo>
                  <a:pt x="60211" y="83087"/>
                </a:lnTo>
                <a:lnTo>
                  <a:pt x="60075" y="83698"/>
                </a:lnTo>
                <a:lnTo>
                  <a:pt x="59736" y="84174"/>
                </a:lnTo>
                <a:lnTo>
                  <a:pt x="59396" y="84649"/>
                </a:lnTo>
                <a:lnTo>
                  <a:pt x="58921" y="84988"/>
                </a:lnTo>
                <a:lnTo>
                  <a:pt x="58378" y="85260"/>
                </a:lnTo>
                <a:lnTo>
                  <a:pt x="57767" y="85463"/>
                </a:lnTo>
                <a:lnTo>
                  <a:pt x="57156" y="85531"/>
                </a:lnTo>
                <a:lnTo>
                  <a:pt x="3869" y="85531"/>
                </a:lnTo>
                <a:lnTo>
                  <a:pt x="3190" y="85463"/>
                </a:lnTo>
                <a:lnTo>
                  <a:pt x="2647" y="85260"/>
                </a:lnTo>
                <a:lnTo>
                  <a:pt x="2104" y="84988"/>
                </a:lnTo>
                <a:lnTo>
                  <a:pt x="1629" y="84649"/>
                </a:lnTo>
                <a:lnTo>
                  <a:pt x="1222" y="84241"/>
                </a:lnTo>
                <a:lnTo>
                  <a:pt x="950" y="83766"/>
                </a:lnTo>
                <a:lnTo>
                  <a:pt x="747" y="83223"/>
                </a:lnTo>
                <a:lnTo>
                  <a:pt x="679" y="82612"/>
                </a:lnTo>
                <a:lnTo>
                  <a:pt x="679" y="3530"/>
                </a:lnTo>
                <a:lnTo>
                  <a:pt x="747" y="2987"/>
                </a:lnTo>
                <a:lnTo>
                  <a:pt x="950" y="2444"/>
                </a:lnTo>
                <a:lnTo>
                  <a:pt x="1154" y="1901"/>
                </a:lnTo>
                <a:lnTo>
                  <a:pt x="1561" y="1494"/>
                </a:lnTo>
                <a:lnTo>
                  <a:pt x="1969" y="1155"/>
                </a:lnTo>
                <a:lnTo>
                  <a:pt x="2444" y="883"/>
                </a:lnTo>
                <a:lnTo>
                  <a:pt x="2987" y="679"/>
                </a:lnTo>
                <a:close/>
                <a:moveTo>
                  <a:pt x="3530" y="1"/>
                </a:moveTo>
                <a:lnTo>
                  <a:pt x="2851" y="68"/>
                </a:lnTo>
                <a:lnTo>
                  <a:pt x="2172" y="204"/>
                </a:lnTo>
                <a:lnTo>
                  <a:pt x="1561" y="544"/>
                </a:lnTo>
                <a:lnTo>
                  <a:pt x="1018" y="1019"/>
                </a:lnTo>
                <a:lnTo>
                  <a:pt x="611" y="1562"/>
                </a:lnTo>
                <a:lnTo>
                  <a:pt x="272" y="2173"/>
                </a:lnTo>
                <a:lnTo>
                  <a:pt x="68" y="2852"/>
                </a:lnTo>
                <a:lnTo>
                  <a:pt x="0" y="3530"/>
                </a:lnTo>
                <a:lnTo>
                  <a:pt x="0" y="82612"/>
                </a:lnTo>
                <a:lnTo>
                  <a:pt x="68" y="83359"/>
                </a:lnTo>
                <a:lnTo>
                  <a:pt x="339" y="84038"/>
                </a:lnTo>
                <a:lnTo>
                  <a:pt x="679" y="84649"/>
                </a:lnTo>
                <a:lnTo>
                  <a:pt x="1154" y="85124"/>
                </a:lnTo>
                <a:lnTo>
                  <a:pt x="1697" y="85599"/>
                </a:lnTo>
                <a:lnTo>
                  <a:pt x="2376" y="85938"/>
                </a:lnTo>
                <a:lnTo>
                  <a:pt x="3055" y="86142"/>
                </a:lnTo>
                <a:lnTo>
                  <a:pt x="3869" y="86210"/>
                </a:lnTo>
                <a:lnTo>
                  <a:pt x="57156" y="86210"/>
                </a:lnTo>
                <a:lnTo>
                  <a:pt x="57903" y="86142"/>
                </a:lnTo>
                <a:lnTo>
                  <a:pt x="58582" y="85938"/>
                </a:lnTo>
                <a:lnTo>
                  <a:pt x="59260" y="85599"/>
                </a:lnTo>
                <a:lnTo>
                  <a:pt x="59804" y="85124"/>
                </a:lnTo>
                <a:lnTo>
                  <a:pt x="60347" y="84581"/>
                </a:lnTo>
                <a:lnTo>
                  <a:pt x="60686" y="83970"/>
                </a:lnTo>
                <a:lnTo>
                  <a:pt x="60890" y="83223"/>
                </a:lnTo>
                <a:lnTo>
                  <a:pt x="60957" y="82477"/>
                </a:lnTo>
                <a:lnTo>
                  <a:pt x="60957" y="3530"/>
                </a:lnTo>
                <a:lnTo>
                  <a:pt x="60890" y="2852"/>
                </a:lnTo>
                <a:lnTo>
                  <a:pt x="60686" y="2173"/>
                </a:lnTo>
                <a:lnTo>
                  <a:pt x="60347" y="1562"/>
                </a:lnTo>
                <a:lnTo>
                  <a:pt x="59939" y="1019"/>
                </a:lnTo>
                <a:lnTo>
                  <a:pt x="59396" y="544"/>
                </a:lnTo>
                <a:lnTo>
                  <a:pt x="58785" y="204"/>
                </a:lnTo>
                <a:lnTo>
                  <a:pt x="58106" y="68"/>
                </a:lnTo>
                <a:lnTo>
                  <a:pt x="57360" y="1"/>
                </a:lnTo>
                <a:close/>
              </a:path>
            </a:pathLst>
          </a:custGeom>
          <a:solidFill>
            <a:srgbClr val="184769"/>
          </a:solidFill>
          <a:ln w="19050" cap="flat" cmpd="sng">
            <a:solidFill>
              <a:srgbClr val="19BBD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5" name="Shape 525"/>
          <p:cNvSpPr/>
          <p:nvPr/>
        </p:nvSpPr>
        <p:spPr>
          <a:xfrm>
            <a:off x="4986400" y="910325"/>
            <a:ext cx="2493300" cy="333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solidFill>
                <a:srgbClr val="C6DAEC"/>
              </a:solidFill>
              <a:latin typeface="Muli"/>
              <a:ea typeface="Muli"/>
              <a:cs typeface="Muli"/>
              <a:sym typeface="Muli"/>
            </a:endParaRPr>
          </a:p>
        </p:txBody>
      </p:sp>
      <p:sp>
        <p:nvSpPr>
          <p:cNvPr id="526" name="Shape 526"/>
          <p:cNvSpPr txBox="1">
            <a:spLocks noGrp="1"/>
          </p:cNvSpPr>
          <p:nvPr>
            <p:ph type="body" idx="4294967295"/>
          </p:nvPr>
        </p:nvSpPr>
        <p:spPr>
          <a:xfrm>
            <a:off x="498296" y="2361576"/>
            <a:ext cx="4101900" cy="420417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rgbClr val="19BBD5"/>
                </a:solidFill>
              </a:rPr>
              <a:t>Tablet </a:t>
            </a:r>
            <a:r>
              <a:rPr lang="en-GB" b="1" dirty="0">
                <a:solidFill>
                  <a:srgbClr val="19BBD5"/>
                </a:solidFill>
              </a:rPr>
              <a:t>View/Mobile View</a:t>
            </a:r>
            <a:endParaRPr sz="1800" dirty="0"/>
          </a:p>
        </p:txBody>
      </p:sp>
      <p:sp>
        <p:nvSpPr>
          <p:cNvPr id="527" name="Shape 527"/>
          <p:cNvSpPr/>
          <p:nvPr/>
        </p:nvSpPr>
        <p:spPr>
          <a:xfrm>
            <a:off x="728630" y="480277"/>
            <a:ext cx="276059" cy="354335"/>
          </a:xfrm>
          <a:custGeom>
            <a:avLst/>
            <a:gdLst/>
            <a:ahLst/>
            <a:cxnLst/>
            <a:rect l="0" t="0" r="0" b="0"/>
            <a:pathLst>
              <a:path w="16022" h="20565" extrusionOk="0">
                <a:moveTo>
                  <a:pt x="14434" y="1588"/>
                </a:moveTo>
                <a:lnTo>
                  <a:pt x="14434" y="17683"/>
                </a:lnTo>
                <a:lnTo>
                  <a:pt x="1588" y="17683"/>
                </a:lnTo>
                <a:lnTo>
                  <a:pt x="1588" y="1588"/>
                </a:lnTo>
                <a:close/>
                <a:moveTo>
                  <a:pt x="8011" y="18293"/>
                </a:moveTo>
                <a:lnTo>
                  <a:pt x="8182" y="18318"/>
                </a:lnTo>
                <a:lnTo>
                  <a:pt x="8328" y="18366"/>
                </a:lnTo>
                <a:lnTo>
                  <a:pt x="8475" y="18440"/>
                </a:lnTo>
                <a:lnTo>
                  <a:pt x="8597" y="18537"/>
                </a:lnTo>
                <a:lnTo>
                  <a:pt x="8695" y="18660"/>
                </a:lnTo>
                <a:lnTo>
                  <a:pt x="8768" y="18806"/>
                </a:lnTo>
                <a:lnTo>
                  <a:pt x="8817" y="18953"/>
                </a:lnTo>
                <a:lnTo>
                  <a:pt x="8841" y="19124"/>
                </a:lnTo>
                <a:lnTo>
                  <a:pt x="8817" y="19295"/>
                </a:lnTo>
                <a:lnTo>
                  <a:pt x="8768" y="19441"/>
                </a:lnTo>
                <a:lnTo>
                  <a:pt x="8695" y="19588"/>
                </a:lnTo>
                <a:lnTo>
                  <a:pt x="8597" y="19710"/>
                </a:lnTo>
                <a:lnTo>
                  <a:pt x="8475" y="19807"/>
                </a:lnTo>
                <a:lnTo>
                  <a:pt x="8328" y="19881"/>
                </a:lnTo>
                <a:lnTo>
                  <a:pt x="8182" y="19930"/>
                </a:lnTo>
                <a:lnTo>
                  <a:pt x="8011" y="19954"/>
                </a:lnTo>
                <a:lnTo>
                  <a:pt x="7840" y="19930"/>
                </a:lnTo>
                <a:lnTo>
                  <a:pt x="7693" y="19881"/>
                </a:lnTo>
                <a:lnTo>
                  <a:pt x="7547" y="19807"/>
                </a:lnTo>
                <a:lnTo>
                  <a:pt x="7425" y="19710"/>
                </a:lnTo>
                <a:lnTo>
                  <a:pt x="7327" y="19588"/>
                </a:lnTo>
                <a:lnTo>
                  <a:pt x="7254" y="19441"/>
                </a:lnTo>
                <a:lnTo>
                  <a:pt x="7205" y="19295"/>
                </a:lnTo>
                <a:lnTo>
                  <a:pt x="7181" y="19124"/>
                </a:lnTo>
                <a:lnTo>
                  <a:pt x="7205" y="18953"/>
                </a:lnTo>
                <a:lnTo>
                  <a:pt x="7254" y="18806"/>
                </a:lnTo>
                <a:lnTo>
                  <a:pt x="7327" y="18660"/>
                </a:lnTo>
                <a:lnTo>
                  <a:pt x="7425" y="18537"/>
                </a:lnTo>
                <a:lnTo>
                  <a:pt x="7547" y="18440"/>
                </a:lnTo>
                <a:lnTo>
                  <a:pt x="7693" y="18366"/>
                </a:lnTo>
                <a:lnTo>
                  <a:pt x="7840" y="18318"/>
                </a:lnTo>
                <a:lnTo>
                  <a:pt x="8011" y="18293"/>
                </a:lnTo>
                <a:close/>
                <a:moveTo>
                  <a:pt x="1270" y="0"/>
                </a:moveTo>
                <a:lnTo>
                  <a:pt x="1026" y="25"/>
                </a:lnTo>
                <a:lnTo>
                  <a:pt x="782" y="98"/>
                </a:lnTo>
                <a:lnTo>
                  <a:pt x="562" y="220"/>
                </a:lnTo>
                <a:lnTo>
                  <a:pt x="367" y="367"/>
                </a:lnTo>
                <a:lnTo>
                  <a:pt x="220" y="562"/>
                </a:lnTo>
                <a:lnTo>
                  <a:pt x="98" y="782"/>
                </a:lnTo>
                <a:lnTo>
                  <a:pt x="25" y="1026"/>
                </a:lnTo>
                <a:lnTo>
                  <a:pt x="0" y="1295"/>
                </a:lnTo>
                <a:lnTo>
                  <a:pt x="0" y="19270"/>
                </a:lnTo>
                <a:lnTo>
                  <a:pt x="25" y="19539"/>
                </a:lnTo>
                <a:lnTo>
                  <a:pt x="98" y="19783"/>
                </a:lnTo>
                <a:lnTo>
                  <a:pt x="220" y="20003"/>
                </a:lnTo>
                <a:lnTo>
                  <a:pt x="367" y="20198"/>
                </a:lnTo>
                <a:lnTo>
                  <a:pt x="562" y="20345"/>
                </a:lnTo>
                <a:lnTo>
                  <a:pt x="782" y="20467"/>
                </a:lnTo>
                <a:lnTo>
                  <a:pt x="1026" y="20540"/>
                </a:lnTo>
                <a:lnTo>
                  <a:pt x="1270" y="20565"/>
                </a:lnTo>
                <a:lnTo>
                  <a:pt x="14752" y="20565"/>
                </a:lnTo>
                <a:lnTo>
                  <a:pt x="14996" y="20540"/>
                </a:lnTo>
                <a:lnTo>
                  <a:pt x="15240" y="20467"/>
                </a:lnTo>
                <a:lnTo>
                  <a:pt x="15460" y="20345"/>
                </a:lnTo>
                <a:lnTo>
                  <a:pt x="15655" y="20198"/>
                </a:lnTo>
                <a:lnTo>
                  <a:pt x="15802" y="20003"/>
                </a:lnTo>
                <a:lnTo>
                  <a:pt x="15924" y="19783"/>
                </a:lnTo>
                <a:lnTo>
                  <a:pt x="15997" y="19539"/>
                </a:lnTo>
                <a:lnTo>
                  <a:pt x="16022" y="19270"/>
                </a:lnTo>
                <a:lnTo>
                  <a:pt x="16022" y="1295"/>
                </a:lnTo>
                <a:lnTo>
                  <a:pt x="15997" y="1026"/>
                </a:lnTo>
                <a:lnTo>
                  <a:pt x="15924" y="782"/>
                </a:lnTo>
                <a:lnTo>
                  <a:pt x="15802" y="562"/>
                </a:lnTo>
                <a:lnTo>
                  <a:pt x="15655" y="367"/>
                </a:lnTo>
                <a:lnTo>
                  <a:pt x="15460" y="220"/>
                </a:lnTo>
                <a:lnTo>
                  <a:pt x="15240" y="98"/>
                </a:lnTo>
                <a:lnTo>
                  <a:pt x="14996" y="25"/>
                </a:lnTo>
                <a:lnTo>
                  <a:pt x="14752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E142911-4AA4-4F10-8B23-174FAF09DD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86401" y="910325"/>
            <a:ext cx="2493300" cy="33336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5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" name="Shape 508"/>
          <p:cNvSpPr/>
          <p:nvPr/>
        </p:nvSpPr>
        <p:spPr>
          <a:xfrm>
            <a:off x="5375410" y="489800"/>
            <a:ext cx="2075120" cy="4163909"/>
          </a:xfrm>
          <a:custGeom>
            <a:avLst/>
            <a:gdLst/>
            <a:ahLst/>
            <a:cxnLst/>
            <a:rect l="0" t="0" r="0" b="0"/>
            <a:pathLst>
              <a:path w="30819" h="61841" extrusionOk="0">
                <a:moveTo>
                  <a:pt x="5160" y="2580"/>
                </a:moveTo>
                <a:lnTo>
                  <a:pt x="5295" y="2648"/>
                </a:lnTo>
                <a:lnTo>
                  <a:pt x="5363" y="2784"/>
                </a:lnTo>
                <a:lnTo>
                  <a:pt x="5363" y="2920"/>
                </a:lnTo>
                <a:lnTo>
                  <a:pt x="5363" y="3055"/>
                </a:lnTo>
                <a:lnTo>
                  <a:pt x="5295" y="3191"/>
                </a:lnTo>
                <a:lnTo>
                  <a:pt x="5160" y="3259"/>
                </a:lnTo>
                <a:lnTo>
                  <a:pt x="4888" y="3259"/>
                </a:lnTo>
                <a:lnTo>
                  <a:pt x="4752" y="3191"/>
                </a:lnTo>
                <a:lnTo>
                  <a:pt x="4684" y="3055"/>
                </a:lnTo>
                <a:lnTo>
                  <a:pt x="4684" y="2920"/>
                </a:lnTo>
                <a:lnTo>
                  <a:pt x="4684" y="2784"/>
                </a:lnTo>
                <a:lnTo>
                  <a:pt x="4752" y="2648"/>
                </a:lnTo>
                <a:lnTo>
                  <a:pt x="4888" y="2580"/>
                </a:lnTo>
                <a:close/>
                <a:moveTo>
                  <a:pt x="15410" y="2241"/>
                </a:moveTo>
                <a:lnTo>
                  <a:pt x="15681" y="2309"/>
                </a:lnTo>
                <a:lnTo>
                  <a:pt x="15885" y="2444"/>
                </a:lnTo>
                <a:lnTo>
                  <a:pt x="16021" y="2648"/>
                </a:lnTo>
                <a:lnTo>
                  <a:pt x="16088" y="2920"/>
                </a:lnTo>
                <a:lnTo>
                  <a:pt x="16021" y="3191"/>
                </a:lnTo>
                <a:lnTo>
                  <a:pt x="15885" y="3395"/>
                </a:lnTo>
                <a:lnTo>
                  <a:pt x="15681" y="3531"/>
                </a:lnTo>
                <a:lnTo>
                  <a:pt x="15410" y="3598"/>
                </a:lnTo>
                <a:lnTo>
                  <a:pt x="15138" y="3531"/>
                </a:lnTo>
                <a:lnTo>
                  <a:pt x="14934" y="3395"/>
                </a:lnTo>
                <a:lnTo>
                  <a:pt x="14799" y="3191"/>
                </a:lnTo>
                <a:lnTo>
                  <a:pt x="14731" y="2920"/>
                </a:lnTo>
                <a:lnTo>
                  <a:pt x="14799" y="2648"/>
                </a:lnTo>
                <a:lnTo>
                  <a:pt x="14934" y="2444"/>
                </a:lnTo>
                <a:lnTo>
                  <a:pt x="15138" y="2309"/>
                </a:lnTo>
                <a:lnTo>
                  <a:pt x="15410" y="2241"/>
                </a:lnTo>
                <a:close/>
                <a:moveTo>
                  <a:pt x="29393" y="5228"/>
                </a:moveTo>
                <a:lnTo>
                  <a:pt x="29461" y="5296"/>
                </a:lnTo>
                <a:lnTo>
                  <a:pt x="29461" y="54849"/>
                </a:lnTo>
                <a:lnTo>
                  <a:pt x="1426" y="54849"/>
                </a:lnTo>
                <a:lnTo>
                  <a:pt x="1426" y="5296"/>
                </a:lnTo>
                <a:lnTo>
                  <a:pt x="1494" y="5228"/>
                </a:lnTo>
                <a:close/>
                <a:moveTo>
                  <a:pt x="15410" y="544"/>
                </a:moveTo>
                <a:lnTo>
                  <a:pt x="19143" y="612"/>
                </a:lnTo>
                <a:lnTo>
                  <a:pt x="23012" y="747"/>
                </a:lnTo>
                <a:lnTo>
                  <a:pt x="26339" y="951"/>
                </a:lnTo>
                <a:lnTo>
                  <a:pt x="27560" y="1087"/>
                </a:lnTo>
                <a:lnTo>
                  <a:pt x="27560" y="1087"/>
                </a:lnTo>
                <a:lnTo>
                  <a:pt x="26339" y="1019"/>
                </a:lnTo>
                <a:lnTo>
                  <a:pt x="23012" y="815"/>
                </a:lnTo>
                <a:lnTo>
                  <a:pt x="19143" y="680"/>
                </a:lnTo>
                <a:lnTo>
                  <a:pt x="15410" y="612"/>
                </a:lnTo>
                <a:lnTo>
                  <a:pt x="11676" y="680"/>
                </a:lnTo>
                <a:lnTo>
                  <a:pt x="7807" y="815"/>
                </a:lnTo>
                <a:lnTo>
                  <a:pt x="4481" y="1019"/>
                </a:lnTo>
                <a:lnTo>
                  <a:pt x="3259" y="1087"/>
                </a:lnTo>
                <a:lnTo>
                  <a:pt x="2444" y="1223"/>
                </a:lnTo>
                <a:lnTo>
                  <a:pt x="1969" y="1358"/>
                </a:lnTo>
                <a:lnTo>
                  <a:pt x="1630" y="1494"/>
                </a:lnTo>
                <a:lnTo>
                  <a:pt x="1290" y="1698"/>
                </a:lnTo>
                <a:lnTo>
                  <a:pt x="1019" y="1901"/>
                </a:lnTo>
                <a:lnTo>
                  <a:pt x="815" y="2173"/>
                </a:lnTo>
                <a:lnTo>
                  <a:pt x="679" y="2444"/>
                </a:lnTo>
                <a:lnTo>
                  <a:pt x="544" y="2852"/>
                </a:lnTo>
                <a:lnTo>
                  <a:pt x="544" y="3259"/>
                </a:lnTo>
                <a:lnTo>
                  <a:pt x="544" y="58311"/>
                </a:lnTo>
                <a:lnTo>
                  <a:pt x="544" y="58718"/>
                </a:lnTo>
                <a:lnTo>
                  <a:pt x="476" y="58311"/>
                </a:lnTo>
                <a:lnTo>
                  <a:pt x="476" y="3259"/>
                </a:lnTo>
                <a:lnTo>
                  <a:pt x="544" y="2784"/>
                </a:lnTo>
                <a:lnTo>
                  <a:pt x="612" y="2444"/>
                </a:lnTo>
                <a:lnTo>
                  <a:pt x="747" y="2105"/>
                </a:lnTo>
                <a:lnTo>
                  <a:pt x="951" y="1834"/>
                </a:lnTo>
                <a:lnTo>
                  <a:pt x="1222" y="1630"/>
                </a:lnTo>
                <a:lnTo>
                  <a:pt x="1562" y="1426"/>
                </a:lnTo>
                <a:lnTo>
                  <a:pt x="1969" y="1290"/>
                </a:lnTo>
                <a:lnTo>
                  <a:pt x="2444" y="1155"/>
                </a:lnTo>
                <a:lnTo>
                  <a:pt x="3259" y="1087"/>
                </a:lnTo>
                <a:lnTo>
                  <a:pt x="4481" y="951"/>
                </a:lnTo>
                <a:lnTo>
                  <a:pt x="7807" y="747"/>
                </a:lnTo>
                <a:lnTo>
                  <a:pt x="11676" y="612"/>
                </a:lnTo>
                <a:lnTo>
                  <a:pt x="15410" y="544"/>
                </a:lnTo>
                <a:close/>
                <a:moveTo>
                  <a:pt x="27560" y="1087"/>
                </a:moveTo>
                <a:lnTo>
                  <a:pt x="28375" y="1155"/>
                </a:lnTo>
                <a:lnTo>
                  <a:pt x="28850" y="1290"/>
                </a:lnTo>
                <a:lnTo>
                  <a:pt x="29257" y="1426"/>
                </a:lnTo>
                <a:lnTo>
                  <a:pt x="29597" y="1630"/>
                </a:lnTo>
                <a:lnTo>
                  <a:pt x="29868" y="1834"/>
                </a:lnTo>
                <a:lnTo>
                  <a:pt x="30072" y="2105"/>
                </a:lnTo>
                <a:lnTo>
                  <a:pt x="30208" y="2444"/>
                </a:lnTo>
                <a:lnTo>
                  <a:pt x="30276" y="2784"/>
                </a:lnTo>
                <a:lnTo>
                  <a:pt x="30344" y="3259"/>
                </a:lnTo>
                <a:lnTo>
                  <a:pt x="30344" y="58311"/>
                </a:lnTo>
                <a:lnTo>
                  <a:pt x="30276" y="58718"/>
                </a:lnTo>
                <a:lnTo>
                  <a:pt x="30208" y="59125"/>
                </a:lnTo>
                <a:lnTo>
                  <a:pt x="30072" y="59465"/>
                </a:lnTo>
                <a:lnTo>
                  <a:pt x="29868" y="59736"/>
                </a:lnTo>
                <a:lnTo>
                  <a:pt x="29597" y="60008"/>
                </a:lnTo>
                <a:lnTo>
                  <a:pt x="29257" y="60144"/>
                </a:lnTo>
                <a:lnTo>
                  <a:pt x="28850" y="60347"/>
                </a:lnTo>
                <a:lnTo>
                  <a:pt x="28375" y="60415"/>
                </a:lnTo>
                <a:lnTo>
                  <a:pt x="26746" y="60687"/>
                </a:lnTo>
                <a:lnTo>
                  <a:pt x="23895" y="60958"/>
                </a:lnTo>
                <a:lnTo>
                  <a:pt x="22130" y="61094"/>
                </a:lnTo>
                <a:lnTo>
                  <a:pt x="20093" y="61230"/>
                </a:lnTo>
                <a:lnTo>
                  <a:pt x="17853" y="61298"/>
                </a:lnTo>
                <a:lnTo>
                  <a:pt x="12966" y="61298"/>
                </a:lnTo>
                <a:lnTo>
                  <a:pt x="10726" y="61230"/>
                </a:lnTo>
                <a:lnTo>
                  <a:pt x="8689" y="61094"/>
                </a:lnTo>
                <a:lnTo>
                  <a:pt x="6924" y="60958"/>
                </a:lnTo>
                <a:lnTo>
                  <a:pt x="4073" y="60687"/>
                </a:lnTo>
                <a:lnTo>
                  <a:pt x="2444" y="60415"/>
                </a:lnTo>
                <a:lnTo>
                  <a:pt x="1969" y="60347"/>
                </a:lnTo>
                <a:lnTo>
                  <a:pt x="1562" y="60144"/>
                </a:lnTo>
                <a:lnTo>
                  <a:pt x="1290" y="60008"/>
                </a:lnTo>
                <a:lnTo>
                  <a:pt x="951" y="59736"/>
                </a:lnTo>
                <a:lnTo>
                  <a:pt x="747" y="59465"/>
                </a:lnTo>
                <a:lnTo>
                  <a:pt x="612" y="59125"/>
                </a:lnTo>
                <a:lnTo>
                  <a:pt x="544" y="58718"/>
                </a:lnTo>
                <a:lnTo>
                  <a:pt x="544" y="58718"/>
                </a:lnTo>
                <a:lnTo>
                  <a:pt x="679" y="59125"/>
                </a:lnTo>
                <a:lnTo>
                  <a:pt x="815" y="59397"/>
                </a:lnTo>
                <a:lnTo>
                  <a:pt x="1019" y="59669"/>
                </a:lnTo>
                <a:lnTo>
                  <a:pt x="1290" y="59940"/>
                </a:lnTo>
                <a:lnTo>
                  <a:pt x="1630" y="60144"/>
                </a:lnTo>
                <a:lnTo>
                  <a:pt x="2037" y="60279"/>
                </a:lnTo>
                <a:lnTo>
                  <a:pt x="2444" y="60415"/>
                </a:lnTo>
                <a:lnTo>
                  <a:pt x="4073" y="60619"/>
                </a:lnTo>
                <a:lnTo>
                  <a:pt x="6924" y="60890"/>
                </a:lnTo>
                <a:lnTo>
                  <a:pt x="8689" y="61026"/>
                </a:lnTo>
                <a:lnTo>
                  <a:pt x="10726" y="61162"/>
                </a:lnTo>
                <a:lnTo>
                  <a:pt x="12966" y="61230"/>
                </a:lnTo>
                <a:lnTo>
                  <a:pt x="17853" y="61230"/>
                </a:lnTo>
                <a:lnTo>
                  <a:pt x="20093" y="61162"/>
                </a:lnTo>
                <a:lnTo>
                  <a:pt x="22130" y="61026"/>
                </a:lnTo>
                <a:lnTo>
                  <a:pt x="23895" y="60890"/>
                </a:lnTo>
                <a:lnTo>
                  <a:pt x="26746" y="60619"/>
                </a:lnTo>
                <a:lnTo>
                  <a:pt x="28375" y="60415"/>
                </a:lnTo>
                <a:lnTo>
                  <a:pt x="28850" y="60279"/>
                </a:lnTo>
                <a:lnTo>
                  <a:pt x="29190" y="60144"/>
                </a:lnTo>
                <a:lnTo>
                  <a:pt x="29529" y="59940"/>
                </a:lnTo>
                <a:lnTo>
                  <a:pt x="29800" y="59669"/>
                </a:lnTo>
                <a:lnTo>
                  <a:pt x="30004" y="59397"/>
                </a:lnTo>
                <a:lnTo>
                  <a:pt x="30140" y="59125"/>
                </a:lnTo>
                <a:lnTo>
                  <a:pt x="30276" y="58718"/>
                </a:lnTo>
                <a:lnTo>
                  <a:pt x="30276" y="58311"/>
                </a:lnTo>
                <a:lnTo>
                  <a:pt x="30276" y="3259"/>
                </a:lnTo>
                <a:lnTo>
                  <a:pt x="30276" y="2852"/>
                </a:lnTo>
                <a:lnTo>
                  <a:pt x="30140" y="2444"/>
                </a:lnTo>
                <a:lnTo>
                  <a:pt x="30004" y="2173"/>
                </a:lnTo>
                <a:lnTo>
                  <a:pt x="29800" y="1901"/>
                </a:lnTo>
                <a:lnTo>
                  <a:pt x="29529" y="1698"/>
                </a:lnTo>
                <a:lnTo>
                  <a:pt x="29190" y="1494"/>
                </a:lnTo>
                <a:lnTo>
                  <a:pt x="28850" y="1358"/>
                </a:lnTo>
                <a:lnTo>
                  <a:pt x="28375" y="1223"/>
                </a:lnTo>
                <a:lnTo>
                  <a:pt x="27560" y="1087"/>
                </a:lnTo>
                <a:close/>
                <a:moveTo>
                  <a:pt x="15410" y="1"/>
                </a:moveTo>
                <a:lnTo>
                  <a:pt x="11608" y="69"/>
                </a:lnTo>
                <a:lnTo>
                  <a:pt x="7739" y="204"/>
                </a:lnTo>
                <a:lnTo>
                  <a:pt x="4413" y="408"/>
                </a:lnTo>
                <a:lnTo>
                  <a:pt x="3191" y="544"/>
                </a:lnTo>
                <a:lnTo>
                  <a:pt x="2309" y="680"/>
                </a:lnTo>
                <a:lnTo>
                  <a:pt x="1765" y="815"/>
                </a:lnTo>
                <a:lnTo>
                  <a:pt x="1290" y="1019"/>
                </a:lnTo>
                <a:lnTo>
                  <a:pt x="883" y="1223"/>
                </a:lnTo>
                <a:lnTo>
                  <a:pt x="544" y="1494"/>
                </a:lnTo>
                <a:lnTo>
                  <a:pt x="340" y="1901"/>
                </a:lnTo>
                <a:lnTo>
                  <a:pt x="136" y="2241"/>
                </a:lnTo>
                <a:lnTo>
                  <a:pt x="1" y="2716"/>
                </a:lnTo>
                <a:lnTo>
                  <a:pt x="1" y="3259"/>
                </a:lnTo>
                <a:lnTo>
                  <a:pt x="1" y="58311"/>
                </a:lnTo>
                <a:lnTo>
                  <a:pt x="1" y="58854"/>
                </a:lnTo>
                <a:lnTo>
                  <a:pt x="136" y="59261"/>
                </a:lnTo>
                <a:lnTo>
                  <a:pt x="340" y="59736"/>
                </a:lnTo>
                <a:lnTo>
                  <a:pt x="612" y="60076"/>
                </a:lnTo>
                <a:lnTo>
                  <a:pt x="951" y="60347"/>
                </a:lnTo>
                <a:lnTo>
                  <a:pt x="1358" y="60619"/>
                </a:lnTo>
                <a:lnTo>
                  <a:pt x="1833" y="60823"/>
                </a:lnTo>
                <a:lnTo>
                  <a:pt x="2309" y="60958"/>
                </a:lnTo>
                <a:lnTo>
                  <a:pt x="4006" y="61162"/>
                </a:lnTo>
                <a:lnTo>
                  <a:pt x="6857" y="61501"/>
                </a:lnTo>
                <a:lnTo>
                  <a:pt x="8689" y="61637"/>
                </a:lnTo>
                <a:lnTo>
                  <a:pt x="10726" y="61705"/>
                </a:lnTo>
                <a:lnTo>
                  <a:pt x="12966" y="61773"/>
                </a:lnTo>
                <a:lnTo>
                  <a:pt x="15410" y="61841"/>
                </a:lnTo>
                <a:lnTo>
                  <a:pt x="17853" y="61773"/>
                </a:lnTo>
                <a:lnTo>
                  <a:pt x="20093" y="61705"/>
                </a:lnTo>
                <a:lnTo>
                  <a:pt x="22130" y="61637"/>
                </a:lnTo>
                <a:lnTo>
                  <a:pt x="23963" y="61501"/>
                </a:lnTo>
                <a:lnTo>
                  <a:pt x="26814" y="61162"/>
                </a:lnTo>
                <a:lnTo>
                  <a:pt x="28511" y="60958"/>
                </a:lnTo>
                <a:lnTo>
                  <a:pt x="28986" y="60823"/>
                </a:lnTo>
                <a:lnTo>
                  <a:pt x="29461" y="60619"/>
                </a:lnTo>
                <a:lnTo>
                  <a:pt x="29868" y="60347"/>
                </a:lnTo>
                <a:lnTo>
                  <a:pt x="30208" y="60076"/>
                </a:lnTo>
                <a:lnTo>
                  <a:pt x="30479" y="59736"/>
                </a:lnTo>
                <a:lnTo>
                  <a:pt x="30683" y="59261"/>
                </a:lnTo>
                <a:lnTo>
                  <a:pt x="30819" y="58854"/>
                </a:lnTo>
                <a:lnTo>
                  <a:pt x="30819" y="58311"/>
                </a:lnTo>
                <a:lnTo>
                  <a:pt x="30819" y="3259"/>
                </a:lnTo>
                <a:lnTo>
                  <a:pt x="30819" y="2716"/>
                </a:lnTo>
                <a:lnTo>
                  <a:pt x="30683" y="2241"/>
                </a:lnTo>
                <a:lnTo>
                  <a:pt x="30547" y="1901"/>
                </a:lnTo>
                <a:lnTo>
                  <a:pt x="30276" y="1494"/>
                </a:lnTo>
                <a:lnTo>
                  <a:pt x="29936" y="1223"/>
                </a:lnTo>
                <a:lnTo>
                  <a:pt x="29529" y="1019"/>
                </a:lnTo>
                <a:lnTo>
                  <a:pt x="29054" y="815"/>
                </a:lnTo>
                <a:lnTo>
                  <a:pt x="28511" y="680"/>
                </a:lnTo>
                <a:lnTo>
                  <a:pt x="27628" y="544"/>
                </a:lnTo>
                <a:lnTo>
                  <a:pt x="26406" y="408"/>
                </a:lnTo>
                <a:lnTo>
                  <a:pt x="23080" y="204"/>
                </a:lnTo>
                <a:lnTo>
                  <a:pt x="19211" y="69"/>
                </a:lnTo>
                <a:lnTo>
                  <a:pt x="15410" y="1"/>
                </a:lnTo>
                <a:close/>
              </a:path>
            </a:pathLst>
          </a:custGeom>
          <a:solidFill>
            <a:srgbClr val="184769"/>
          </a:solidFill>
          <a:ln w="19050" cap="flat" cmpd="sng">
            <a:solidFill>
              <a:srgbClr val="19BBD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9" name="Shape 509"/>
          <p:cNvSpPr txBox="1">
            <a:spLocks noGrp="1"/>
          </p:cNvSpPr>
          <p:nvPr>
            <p:ph type="body" idx="4294967295"/>
          </p:nvPr>
        </p:nvSpPr>
        <p:spPr>
          <a:xfrm>
            <a:off x="764399" y="2342449"/>
            <a:ext cx="4101900" cy="458609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GB" b="1" dirty="0">
                <a:solidFill>
                  <a:srgbClr val="19BBD5"/>
                </a:solidFill>
              </a:rPr>
              <a:t>Mobile View</a:t>
            </a:r>
            <a:endParaRPr sz="1800" dirty="0"/>
          </a:p>
        </p:txBody>
      </p:sp>
      <p:sp>
        <p:nvSpPr>
          <p:cNvPr id="510" name="Shape 510"/>
          <p:cNvSpPr/>
          <p:nvPr/>
        </p:nvSpPr>
        <p:spPr>
          <a:xfrm>
            <a:off x="5468725" y="839000"/>
            <a:ext cx="1888500" cy="335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C6DAEC"/>
                </a:solidFill>
                <a:latin typeface="Muli"/>
                <a:ea typeface="Muli"/>
                <a:cs typeface="Muli"/>
                <a:sym typeface="Muli"/>
              </a:rPr>
              <a:t>Place your screenshot here</a:t>
            </a:r>
            <a:endParaRPr sz="1000">
              <a:solidFill>
                <a:srgbClr val="C6DAEC"/>
              </a:solidFill>
              <a:latin typeface="Muli"/>
              <a:ea typeface="Muli"/>
              <a:cs typeface="Muli"/>
              <a:sym typeface="Muli"/>
            </a:endParaRPr>
          </a:p>
        </p:txBody>
      </p:sp>
      <p:sp>
        <p:nvSpPr>
          <p:cNvPr id="511" name="Shape 511"/>
          <p:cNvSpPr/>
          <p:nvPr/>
        </p:nvSpPr>
        <p:spPr>
          <a:xfrm>
            <a:off x="764399" y="480277"/>
            <a:ext cx="204520" cy="354335"/>
          </a:xfrm>
          <a:custGeom>
            <a:avLst/>
            <a:gdLst/>
            <a:ahLst/>
            <a:cxnLst/>
            <a:rect l="0" t="0" r="0" b="0"/>
            <a:pathLst>
              <a:path w="11870" h="20565" extrusionOk="0">
                <a:moveTo>
                  <a:pt x="6301" y="977"/>
                </a:moveTo>
                <a:lnTo>
                  <a:pt x="6423" y="1002"/>
                </a:lnTo>
                <a:lnTo>
                  <a:pt x="6497" y="1075"/>
                </a:lnTo>
                <a:lnTo>
                  <a:pt x="6570" y="1148"/>
                </a:lnTo>
                <a:lnTo>
                  <a:pt x="6594" y="1270"/>
                </a:lnTo>
                <a:lnTo>
                  <a:pt x="6570" y="1368"/>
                </a:lnTo>
                <a:lnTo>
                  <a:pt x="6497" y="1466"/>
                </a:lnTo>
                <a:lnTo>
                  <a:pt x="6423" y="1515"/>
                </a:lnTo>
                <a:lnTo>
                  <a:pt x="6301" y="1539"/>
                </a:lnTo>
                <a:lnTo>
                  <a:pt x="5569" y="1539"/>
                </a:lnTo>
                <a:lnTo>
                  <a:pt x="5446" y="1515"/>
                </a:lnTo>
                <a:lnTo>
                  <a:pt x="5373" y="1466"/>
                </a:lnTo>
                <a:lnTo>
                  <a:pt x="5300" y="1368"/>
                </a:lnTo>
                <a:lnTo>
                  <a:pt x="5276" y="1270"/>
                </a:lnTo>
                <a:lnTo>
                  <a:pt x="5300" y="1148"/>
                </a:lnTo>
                <a:lnTo>
                  <a:pt x="5373" y="1075"/>
                </a:lnTo>
                <a:lnTo>
                  <a:pt x="5446" y="1002"/>
                </a:lnTo>
                <a:lnTo>
                  <a:pt x="5569" y="977"/>
                </a:lnTo>
                <a:close/>
                <a:moveTo>
                  <a:pt x="10575" y="2565"/>
                </a:moveTo>
                <a:lnTo>
                  <a:pt x="10575" y="16706"/>
                </a:lnTo>
                <a:lnTo>
                  <a:pt x="1295" y="16706"/>
                </a:lnTo>
                <a:lnTo>
                  <a:pt x="1295" y="2565"/>
                </a:lnTo>
                <a:close/>
                <a:moveTo>
                  <a:pt x="5935" y="17780"/>
                </a:moveTo>
                <a:lnTo>
                  <a:pt x="6106" y="17805"/>
                </a:lnTo>
                <a:lnTo>
                  <a:pt x="6277" y="17854"/>
                </a:lnTo>
                <a:lnTo>
                  <a:pt x="6423" y="17927"/>
                </a:lnTo>
                <a:lnTo>
                  <a:pt x="6545" y="18025"/>
                </a:lnTo>
                <a:lnTo>
                  <a:pt x="6643" y="18147"/>
                </a:lnTo>
                <a:lnTo>
                  <a:pt x="6716" y="18293"/>
                </a:lnTo>
                <a:lnTo>
                  <a:pt x="6765" y="18464"/>
                </a:lnTo>
                <a:lnTo>
                  <a:pt x="6790" y="18635"/>
                </a:lnTo>
                <a:lnTo>
                  <a:pt x="6765" y="18806"/>
                </a:lnTo>
                <a:lnTo>
                  <a:pt x="6716" y="18977"/>
                </a:lnTo>
                <a:lnTo>
                  <a:pt x="6643" y="19124"/>
                </a:lnTo>
                <a:lnTo>
                  <a:pt x="6545" y="19246"/>
                </a:lnTo>
                <a:lnTo>
                  <a:pt x="6423" y="19343"/>
                </a:lnTo>
                <a:lnTo>
                  <a:pt x="6277" y="19417"/>
                </a:lnTo>
                <a:lnTo>
                  <a:pt x="6106" y="19465"/>
                </a:lnTo>
                <a:lnTo>
                  <a:pt x="5935" y="19490"/>
                </a:lnTo>
                <a:lnTo>
                  <a:pt x="5764" y="19465"/>
                </a:lnTo>
                <a:lnTo>
                  <a:pt x="5593" y="19417"/>
                </a:lnTo>
                <a:lnTo>
                  <a:pt x="5446" y="19343"/>
                </a:lnTo>
                <a:lnTo>
                  <a:pt x="5324" y="19246"/>
                </a:lnTo>
                <a:lnTo>
                  <a:pt x="5227" y="19124"/>
                </a:lnTo>
                <a:lnTo>
                  <a:pt x="5153" y="18977"/>
                </a:lnTo>
                <a:lnTo>
                  <a:pt x="5105" y="18806"/>
                </a:lnTo>
                <a:lnTo>
                  <a:pt x="5080" y="18635"/>
                </a:lnTo>
                <a:lnTo>
                  <a:pt x="5105" y="18464"/>
                </a:lnTo>
                <a:lnTo>
                  <a:pt x="5153" y="18293"/>
                </a:lnTo>
                <a:lnTo>
                  <a:pt x="5227" y="18147"/>
                </a:lnTo>
                <a:lnTo>
                  <a:pt x="5324" y="18025"/>
                </a:lnTo>
                <a:lnTo>
                  <a:pt x="5446" y="17927"/>
                </a:lnTo>
                <a:lnTo>
                  <a:pt x="5593" y="17854"/>
                </a:lnTo>
                <a:lnTo>
                  <a:pt x="5764" y="17805"/>
                </a:lnTo>
                <a:lnTo>
                  <a:pt x="5935" y="17780"/>
                </a:lnTo>
                <a:close/>
                <a:moveTo>
                  <a:pt x="1295" y="0"/>
                </a:moveTo>
                <a:lnTo>
                  <a:pt x="1026" y="25"/>
                </a:lnTo>
                <a:lnTo>
                  <a:pt x="782" y="98"/>
                </a:lnTo>
                <a:lnTo>
                  <a:pt x="562" y="220"/>
                </a:lnTo>
                <a:lnTo>
                  <a:pt x="366" y="367"/>
                </a:lnTo>
                <a:lnTo>
                  <a:pt x="220" y="562"/>
                </a:lnTo>
                <a:lnTo>
                  <a:pt x="98" y="782"/>
                </a:lnTo>
                <a:lnTo>
                  <a:pt x="25" y="1026"/>
                </a:lnTo>
                <a:lnTo>
                  <a:pt x="0" y="1295"/>
                </a:lnTo>
                <a:lnTo>
                  <a:pt x="0" y="19270"/>
                </a:lnTo>
                <a:lnTo>
                  <a:pt x="25" y="19539"/>
                </a:lnTo>
                <a:lnTo>
                  <a:pt x="98" y="19783"/>
                </a:lnTo>
                <a:lnTo>
                  <a:pt x="220" y="20003"/>
                </a:lnTo>
                <a:lnTo>
                  <a:pt x="366" y="20198"/>
                </a:lnTo>
                <a:lnTo>
                  <a:pt x="562" y="20345"/>
                </a:lnTo>
                <a:lnTo>
                  <a:pt x="782" y="20467"/>
                </a:lnTo>
                <a:lnTo>
                  <a:pt x="1026" y="20540"/>
                </a:lnTo>
                <a:lnTo>
                  <a:pt x="1295" y="20565"/>
                </a:lnTo>
                <a:lnTo>
                  <a:pt x="10575" y="20565"/>
                </a:lnTo>
                <a:lnTo>
                  <a:pt x="10844" y="20540"/>
                </a:lnTo>
                <a:lnTo>
                  <a:pt x="11088" y="20467"/>
                </a:lnTo>
                <a:lnTo>
                  <a:pt x="11308" y="20345"/>
                </a:lnTo>
                <a:lnTo>
                  <a:pt x="11503" y="20198"/>
                </a:lnTo>
                <a:lnTo>
                  <a:pt x="11650" y="20003"/>
                </a:lnTo>
                <a:lnTo>
                  <a:pt x="11772" y="19783"/>
                </a:lnTo>
                <a:lnTo>
                  <a:pt x="11845" y="19539"/>
                </a:lnTo>
                <a:lnTo>
                  <a:pt x="11870" y="19270"/>
                </a:lnTo>
                <a:lnTo>
                  <a:pt x="11870" y="1295"/>
                </a:lnTo>
                <a:lnTo>
                  <a:pt x="11845" y="1026"/>
                </a:lnTo>
                <a:lnTo>
                  <a:pt x="11772" y="782"/>
                </a:lnTo>
                <a:lnTo>
                  <a:pt x="11650" y="562"/>
                </a:lnTo>
                <a:lnTo>
                  <a:pt x="11503" y="367"/>
                </a:lnTo>
                <a:lnTo>
                  <a:pt x="11308" y="220"/>
                </a:lnTo>
                <a:lnTo>
                  <a:pt x="11088" y="98"/>
                </a:lnTo>
                <a:lnTo>
                  <a:pt x="10844" y="25"/>
                </a:lnTo>
                <a:lnTo>
                  <a:pt x="1057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Shape 356"/>
          <p:cNvSpPr txBox="1">
            <a:spLocks noGrp="1"/>
          </p:cNvSpPr>
          <p:nvPr>
            <p:ph type="body" idx="1"/>
          </p:nvPr>
        </p:nvSpPr>
        <p:spPr>
          <a:xfrm>
            <a:off x="2051200" y="2085600"/>
            <a:ext cx="6282300" cy="145504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GB" dirty="0"/>
              <a:t>Change is the only constant, and AVIS is the change that will alter the way you perceive the future.</a:t>
            </a:r>
            <a:endParaRPr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392">
            <a:extLst>
              <a:ext uri="{FF2B5EF4-FFF2-40B4-BE49-F238E27FC236}">
                <a16:creationId xmlns:a16="http://schemas.microsoft.com/office/drawing/2014/main" id="{1ACE5D8C-F034-4D3D-9773-E32769DCD4E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992860" y="685171"/>
            <a:ext cx="5580757" cy="690123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Projects on the way…</a:t>
            </a:r>
            <a:endParaRPr dirty="0"/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5A033674-5334-4475-99BF-60996E9C9B6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55057514"/>
              </p:ext>
            </p:extLst>
          </p:nvPr>
        </p:nvGraphicFramePr>
        <p:xfrm>
          <a:off x="838199" y="868416"/>
          <a:ext cx="6198705" cy="42645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12709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Shape 362"/>
          <p:cNvSpPr txBox="1">
            <a:spLocks noGrp="1"/>
          </p:cNvSpPr>
          <p:nvPr>
            <p:ph type="body" idx="1"/>
          </p:nvPr>
        </p:nvSpPr>
        <p:spPr>
          <a:xfrm>
            <a:off x="765543" y="2372083"/>
            <a:ext cx="6539023" cy="251889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just"/>
            <a:r>
              <a:rPr lang="en-GB" dirty="0"/>
              <a:t>Less hassles </a:t>
            </a:r>
          </a:p>
          <a:p>
            <a:pPr algn="just"/>
            <a:r>
              <a:rPr lang="en-GB" dirty="0"/>
              <a:t>Gets more done</a:t>
            </a:r>
          </a:p>
          <a:p>
            <a:pPr algn="just"/>
            <a:r>
              <a:rPr lang="en-GB" dirty="0"/>
              <a:t>Saves time</a:t>
            </a:r>
          </a:p>
          <a:p>
            <a:pPr algn="just"/>
            <a:r>
              <a:rPr lang="en-GB" dirty="0"/>
              <a:t>Saves Money</a:t>
            </a:r>
          </a:p>
          <a:p>
            <a:pPr algn="just"/>
            <a:r>
              <a:rPr lang="en-GB" dirty="0"/>
              <a:t>Better understand your systems </a:t>
            </a:r>
          </a:p>
          <a:p>
            <a:pPr algn="just"/>
            <a:r>
              <a:rPr lang="en-GB" dirty="0"/>
              <a:t>Error Logging and reporting</a:t>
            </a:r>
          </a:p>
          <a:p>
            <a:pPr algn="just"/>
            <a:r>
              <a:rPr lang="en-GB" dirty="0"/>
              <a:t>Modular design</a:t>
            </a:r>
          </a:p>
          <a:p>
            <a:pPr algn="just"/>
            <a:r>
              <a:rPr lang="en-GB" dirty="0"/>
              <a:t>Built for the Industry</a:t>
            </a:r>
          </a:p>
          <a:p>
            <a:pPr marL="139700" indent="0" algn="just">
              <a:buNone/>
            </a:pPr>
            <a:endParaRPr lang="en-GB" dirty="0"/>
          </a:p>
        </p:txBody>
      </p:sp>
      <p:sp>
        <p:nvSpPr>
          <p:cNvPr id="6" name="Shape 392">
            <a:extLst>
              <a:ext uri="{FF2B5EF4-FFF2-40B4-BE49-F238E27FC236}">
                <a16:creationId xmlns:a16="http://schemas.microsoft.com/office/drawing/2014/main" id="{1ACE5D8C-F034-4D3D-9773-E32769DCD4E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032617" y="1172188"/>
            <a:ext cx="5271949" cy="690123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Why AVIS?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307402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392">
            <a:extLst>
              <a:ext uri="{FF2B5EF4-FFF2-40B4-BE49-F238E27FC236}">
                <a16:creationId xmlns:a16="http://schemas.microsoft.com/office/drawing/2014/main" id="{1ACE5D8C-F034-4D3D-9773-E32769DCD4E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032617" y="499730"/>
            <a:ext cx="5707885" cy="1362581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To summarise, AVIS can..</a:t>
            </a:r>
            <a:endParaRPr dirty="0"/>
          </a:p>
        </p:txBody>
      </p:sp>
      <p:pic>
        <p:nvPicPr>
          <p:cNvPr id="7" name="Content Placeholder 21">
            <a:extLst>
              <a:ext uri="{FF2B5EF4-FFF2-40B4-BE49-F238E27FC236}">
                <a16:creationId xmlns:a16="http://schemas.microsoft.com/office/drawing/2014/main" id="{21B4DC27-4F11-49F8-9539-F4D9AB40D5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5129" y="1862311"/>
            <a:ext cx="3147238" cy="314652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999C620-E04E-4ADA-9169-4DCB50355EA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55724" y="1862311"/>
            <a:ext cx="2885984" cy="228003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28638112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6" name="Shape 426"/>
          <p:cNvSpPr/>
          <p:nvPr/>
        </p:nvSpPr>
        <p:spPr>
          <a:xfrm>
            <a:off x="878717" y="1304575"/>
            <a:ext cx="7451646" cy="3549800"/>
          </a:xfrm>
          <a:custGeom>
            <a:avLst/>
            <a:gdLst/>
            <a:ahLst/>
            <a:cxnLst/>
            <a:rect l="0" t="0" r="0" b="0"/>
            <a:pathLst>
              <a:path w="285750" h="136125" extrusionOk="0">
                <a:moveTo>
                  <a:pt x="74830" y="1313"/>
                </a:moveTo>
                <a:lnTo>
                  <a:pt x="74352" y="1330"/>
                </a:lnTo>
                <a:lnTo>
                  <a:pt x="74864" y="1330"/>
                </a:lnTo>
                <a:lnTo>
                  <a:pt x="74830" y="1313"/>
                </a:lnTo>
                <a:close/>
                <a:moveTo>
                  <a:pt x="77830" y="1739"/>
                </a:moveTo>
                <a:lnTo>
                  <a:pt x="77830" y="1739"/>
                </a:lnTo>
                <a:lnTo>
                  <a:pt x="77830" y="1739"/>
                </a:lnTo>
                <a:close/>
                <a:moveTo>
                  <a:pt x="176011" y="1432"/>
                </a:moveTo>
                <a:lnTo>
                  <a:pt x="176114" y="1636"/>
                </a:lnTo>
                <a:lnTo>
                  <a:pt x="175500" y="1841"/>
                </a:lnTo>
                <a:lnTo>
                  <a:pt x="175807" y="1943"/>
                </a:lnTo>
                <a:lnTo>
                  <a:pt x="178875" y="1943"/>
                </a:lnTo>
                <a:lnTo>
                  <a:pt x="178773" y="1636"/>
                </a:lnTo>
                <a:lnTo>
                  <a:pt x="176011" y="1432"/>
                </a:lnTo>
                <a:close/>
                <a:moveTo>
                  <a:pt x="135102" y="1841"/>
                </a:moveTo>
                <a:lnTo>
                  <a:pt x="134898" y="1943"/>
                </a:lnTo>
                <a:lnTo>
                  <a:pt x="135102" y="2045"/>
                </a:lnTo>
                <a:lnTo>
                  <a:pt x="134489" y="2045"/>
                </a:lnTo>
                <a:lnTo>
                  <a:pt x="134795" y="2148"/>
                </a:lnTo>
                <a:lnTo>
                  <a:pt x="134489" y="2148"/>
                </a:lnTo>
                <a:lnTo>
                  <a:pt x="135920" y="2352"/>
                </a:lnTo>
                <a:lnTo>
                  <a:pt x="135307" y="2455"/>
                </a:lnTo>
                <a:lnTo>
                  <a:pt x="137148" y="2557"/>
                </a:lnTo>
                <a:lnTo>
                  <a:pt x="137148" y="2659"/>
                </a:lnTo>
                <a:lnTo>
                  <a:pt x="139500" y="2148"/>
                </a:lnTo>
                <a:lnTo>
                  <a:pt x="137148" y="2045"/>
                </a:lnTo>
                <a:lnTo>
                  <a:pt x="137250" y="1841"/>
                </a:lnTo>
                <a:lnTo>
                  <a:pt x="136739" y="1841"/>
                </a:lnTo>
                <a:lnTo>
                  <a:pt x="136739" y="2045"/>
                </a:lnTo>
                <a:lnTo>
                  <a:pt x="135102" y="1841"/>
                </a:lnTo>
                <a:close/>
                <a:moveTo>
                  <a:pt x="178466" y="2045"/>
                </a:moveTo>
                <a:lnTo>
                  <a:pt x="177443" y="2148"/>
                </a:lnTo>
                <a:lnTo>
                  <a:pt x="177136" y="2455"/>
                </a:lnTo>
                <a:lnTo>
                  <a:pt x="181534" y="2864"/>
                </a:lnTo>
                <a:lnTo>
                  <a:pt x="181534" y="2864"/>
                </a:lnTo>
                <a:lnTo>
                  <a:pt x="180716" y="2659"/>
                </a:lnTo>
                <a:lnTo>
                  <a:pt x="181023" y="2659"/>
                </a:lnTo>
                <a:lnTo>
                  <a:pt x="180818" y="2250"/>
                </a:lnTo>
                <a:lnTo>
                  <a:pt x="178466" y="2045"/>
                </a:lnTo>
                <a:close/>
                <a:moveTo>
                  <a:pt x="75068" y="3170"/>
                </a:moveTo>
                <a:lnTo>
                  <a:pt x="74870" y="3225"/>
                </a:lnTo>
                <a:lnTo>
                  <a:pt x="75022" y="3201"/>
                </a:lnTo>
                <a:lnTo>
                  <a:pt x="75022" y="3201"/>
                </a:lnTo>
                <a:lnTo>
                  <a:pt x="75068" y="3170"/>
                </a:lnTo>
                <a:close/>
                <a:moveTo>
                  <a:pt x="72920" y="1227"/>
                </a:moveTo>
                <a:lnTo>
                  <a:pt x="72102" y="1330"/>
                </a:lnTo>
                <a:lnTo>
                  <a:pt x="72511" y="1330"/>
                </a:lnTo>
                <a:lnTo>
                  <a:pt x="70977" y="1534"/>
                </a:lnTo>
                <a:lnTo>
                  <a:pt x="71591" y="1739"/>
                </a:lnTo>
                <a:lnTo>
                  <a:pt x="70364" y="1739"/>
                </a:lnTo>
                <a:lnTo>
                  <a:pt x="70568" y="1841"/>
                </a:lnTo>
                <a:lnTo>
                  <a:pt x="70057" y="1943"/>
                </a:lnTo>
                <a:lnTo>
                  <a:pt x="71080" y="2045"/>
                </a:lnTo>
                <a:lnTo>
                  <a:pt x="69648" y="2045"/>
                </a:lnTo>
                <a:lnTo>
                  <a:pt x="69750" y="2352"/>
                </a:lnTo>
                <a:lnTo>
                  <a:pt x="70670" y="2352"/>
                </a:lnTo>
                <a:lnTo>
                  <a:pt x="69545" y="2557"/>
                </a:lnTo>
                <a:lnTo>
                  <a:pt x="70568" y="2557"/>
                </a:lnTo>
                <a:lnTo>
                  <a:pt x="70466" y="2659"/>
                </a:lnTo>
                <a:lnTo>
                  <a:pt x="72102" y="2557"/>
                </a:lnTo>
                <a:lnTo>
                  <a:pt x="70773" y="2761"/>
                </a:lnTo>
                <a:lnTo>
                  <a:pt x="70466" y="2966"/>
                </a:lnTo>
                <a:lnTo>
                  <a:pt x="70159" y="3068"/>
                </a:lnTo>
                <a:lnTo>
                  <a:pt x="70977" y="3170"/>
                </a:lnTo>
                <a:lnTo>
                  <a:pt x="70364" y="3273"/>
                </a:lnTo>
                <a:lnTo>
                  <a:pt x="72102" y="3477"/>
                </a:lnTo>
                <a:lnTo>
                  <a:pt x="72102" y="3170"/>
                </a:lnTo>
                <a:lnTo>
                  <a:pt x="72307" y="3273"/>
                </a:lnTo>
                <a:lnTo>
                  <a:pt x="73330" y="3170"/>
                </a:lnTo>
                <a:lnTo>
                  <a:pt x="73227" y="3068"/>
                </a:lnTo>
                <a:lnTo>
                  <a:pt x="73739" y="2864"/>
                </a:lnTo>
                <a:lnTo>
                  <a:pt x="73432" y="3068"/>
                </a:lnTo>
                <a:lnTo>
                  <a:pt x="75580" y="2557"/>
                </a:lnTo>
                <a:lnTo>
                  <a:pt x="74557" y="2455"/>
                </a:lnTo>
                <a:lnTo>
                  <a:pt x="74659" y="2045"/>
                </a:lnTo>
                <a:lnTo>
                  <a:pt x="74966" y="1841"/>
                </a:lnTo>
                <a:lnTo>
                  <a:pt x="74352" y="1943"/>
                </a:lnTo>
                <a:lnTo>
                  <a:pt x="74455" y="2045"/>
                </a:lnTo>
                <a:lnTo>
                  <a:pt x="73534" y="1739"/>
                </a:lnTo>
                <a:lnTo>
                  <a:pt x="73534" y="1636"/>
                </a:lnTo>
                <a:lnTo>
                  <a:pt x="72920" y="1227"/>
                </a:lnTo>
                <a:close/>
                <a:moveTo>
                  <a:pt x="74870" y="3225"/>
                </a:moveTo>
                <a:lnTo>
                  <a:pt x="73227" y="3477"/>
                </a:lnTo>
                <a:lnTo>
                  <a:pt x="74301" y="3380"/>
                </a:lnTo>
                <a:lnTo>
                  <a:pt x="74301" y="3380"/>
                </a:lnTo>
                <a:lnTo>
                  <a:pt x="74870" y="3225"/>
                </a:lnTo>
                <a:close/>
                <a:moveTo>
                  <a:pt x="74352" y="3375"/>
                </a:moveTo>
                <a:lnTo>
                  <a:pt x="74301" y="3380"/>
                </a:lnTo>
                <a:lnTo>
                  <a:pt x="74301" y="3380"/>
                </a:lnTo>
                <a:lnTo>
                  <a:pt x="73943" y="3477"/>
                </a:lnTo>
                <a:lnTo>
                  <a:pt x="74352" y="3375"/>
                </a:lnTo>
                <a:close/>
                <a:moveTo>
                  <a:pt x="182148" y="2557"/>
                </a:moveTo>
                <a:lnTo>
                  <a:pt x="182250" y="2966"/>
                </a:lnTo>
                <a:lnTo>
                  <a:pt x="182148" y="3170"/>
                </a:lnTo>
                <a:lnTo>
                  <a:pt x="182045" y="3580"/>
                </a:lnTo>
                <a:lnTo>
                  <a:pt x="185114" y="3170"/>
                </a:lnTo>
                <a:lnTo>
                  <a:pt x="183682" y="2761"/>
                </a:lnTo>
                <a:lnTo>
                  <a:pt x="183170" y="2864"/>
                </a:lnTo>
                <a:lnTo>
                  <a:pt x="182966" y="2761"/>
                </a:lnTo>
                <a:lnTo>
                  <a:pt x="183068" y="2659"/>
                </a:lnTo>
                <a:lnTo>
                  <a:pt x="182455" y="2557"/>
                </a:lnTo>
                <a:lnTo>
                  <a:pt x="182455" y="2557"/>
                </a:lnTo>
                <a:lnTo>
                  <a:pt x="182557" y="2659"/>
                </a:lnTo>
                <a:lnTo>
                  <a:pt x="182148" y="2557"/>
                </a:lnTo>
                <a:close/>
                <a:moveTo>
                  <a:pt x="64739" y="2557"/>
                </a:moveTo>
                <a:lnTo>
                  <a:pt x="63614" y="2864"/>
                </a:lnTo>
                <a:lnTo>
                  <a:pt x="64023" y="2864"/>
                </a:lnTo>
                <a:lnTo>
                  <a:pt x="63716" y="2966"/>
                </a:lnTo>
                <a:lnTo>
                  <a:pt x="63716" y="2966"/>
                </a:lnTo>
                <a:lnTo>
                  <a:pt x="64432" y="2864"/>
                </a:lnTo>
                <a:lnTo>
                  <a:pt x="64125" y="2966"/>
                </a:lnTo>
                <a:lnTo>
                  <a:pt x="64534" y="3068"/>
                </a:lnTo>
                <a:lnTo>
                  <a:pt x="64125" y="3068"/>
                </a:lnTo>
                <a:lnTo>
                  <a:pt x="64330" y="3170"/>
                </a:lnTo>
                <a:lnTo>
                  <a:pt x="63511" y="3375"/>
                </a:lnTo>
                <a:lnTo>
                  <a:pt x="65352" y="3477"/>
                </a:lnTo>
                <a:lnTo>
                  <a:pt x="65352" y="3580"/>
                </a:lnTo>
                <a:lnTo>
                  <a:pt x="66068" y="3682"/>
                </a:lnTo>
                <a:lnTo>
                  <a:pt x="66273" y="3375"/>
                </a:lnTo>
                <a:lnTo>
                  <a:pt x="66580" y="3170"/>
                </a:lnTo>
                <a:lnTo>
                  <a:pt x="65966" y="2966"/>
                </a:lnTo>
                <a:lnTo>
                  <a:pt x="66068" y="2864"/>
                </a:lnTo>
                <a:lnTo>
                  <a:pt x="65148" y="2966"/>
                </a:lnTo>
                <a:lnTo>
                  <a:pt x="65148" y="2864"/>
                </a:lnTo>
                <a:lnTo>
                  <a:pt x="64739" y="2557"/>
                </a:lnTo>
                <a:close/>
                <a:moveTo>
                  <a:pt x="67705" y="2966"/>
                </a:moveTo>
                <a:lnTo>
                  <a:pt x="67295" y="3273"/>
                </a:lnTo>
                <a:lnTo>
                  <a:pt x="67705" y="3477"/>
                </a:lnTo>
                <a:lnTo>
                  <a:pt x="67398" y="3682"/>
                </a:lnTo>
                <a:lnTo>
                  <a:pt x="69136" y="3273"/>
                </a:lnTo>
                <a:lnTo>
                  <a:pt x="67705" y="2966"/>
                </a:lnTo>
                <a:close/>
                <a:moveTo>
                  <a:pt x="136943" y="3170"/>
                </a:moveTo>
                <a:lnTo>
                  <a:pt x="135818" y="3273"/>
                </a:lnTo>
                <a:lnTo>
                  <a:pt x="136841" y="3682"/>
                </a:lnTo>
                <a:lnTo>
                  <a:pt x="136432" y="3886"/>
                </a:lnTo>
                <a:lnTo>
                  <a:pt x="137557" y="3886"/>
                </a:lnTo>
                <a:lnTo>
                  <a:pt x="137352" y="3989"/>
                </a:lnTo>
                <a:lnTo>
                  <a:pt x="137761" y="4091"/>
                </a:lnTo>
                <a:lnTo>
                  <a:pt x="138784" y="3784"/>
                </a:lnTo>
                <a:lnTo>
                  <a:pt x="137659" y="3477"/>
                </a:lnTo>
                <a:lnTo>
                  <a:pt x="137761" y="3477"/>
                </a:lnTo>
                <a:lnTo>
                  <a:pt x="137148" y="3375"/>
                </a:lnTo>
                <a:lnTo>
                  <a:pt x="136943" y="3170"/>
                </a:lnTo>
                <a:close/>
                <a:moveTo>
                  <a:pt x="131114" y="2250"/>
                </a:moveTo>
                <a:lnTo>
                  <a:pt x="131114" y="2352"/>
                </a:lnTo>
                <a:lnTo>
                  <a:pt x="130295" y="2352"/>
                </a:lnTo>
                <a:lnTo>
                  <a:pt x="131318" y="2864"/>
                </a:lnTo>
                <a:lnTo>
                  <a:pt x="130705" y="2864"/>
                </a:lnTo>
                <a:lnTo>
                  <a:pt x="131625" y="3375"/>
                </a:lnTo>
                <a:lnTo>
                  <a:pt x="132648" y="3273"/>
                </a:lnTo>
                <a:lnTo>
                  <a:pt x="132545" y="3170"/>
                </a:lnTo>
                <a:lnTo>
                  <a:pt x="132545" y="3068"/>
                </a:lnTo>
                <a:lnTo>
                  <a:pt x="132955" y="3068"/>
                </a:lnTo>
                <a:lnTo>
                  <a:pt x="133261" y="3273"/>
                </a:lnTo>
                <a:lnTo>
                  <a:pt x="133875" y="3068"/>
                </a:lnTo>
                <a:lnTo>
                  <a:pt x="133670" y="3170"/>
                </a:lnTo>
                <a:lnTo>
                  <a:pt x="134080" y="3273"/>
                </a:lnTo>
                <a:lnTo>
                  <a:pt x="132443" y="3580"/>
                </a:lnTo>
                <a:lnTo>
                  <a:pt x="132750" y="3784"/>
                </a:lnTo>
                <a:lnTo>
                  <a:pt x="134080" y="3784"/>
                </a:lnTo>
                <a:lnTo>
                  <a:pt x="132545" y="4091"/>
                </a:lnTo>
                <a:lnTo>
                  <a:pt x="134284" y="4602"/>
                </a:lnTo>
                <a:lnTo>
                  <a:pt x="134386" y="4398"/>
                </a:lnTo>
                <a:lnTo>
                  <a:pt x="134284" y="4295"/>
                </a:lnTo>
                <a:lnTo>
                  <a:pt x="134898" y="3886"/>
                </a:lnTo>
                <a:lnTo>
                  <a:pt x="134898" y="3580"/>
                </a:lnTo>
                <a:lnTo>
                  <a:pt x="135205" y="3477"/>
                </a:lnTo>
                <a:lnTo>
                  <a:pt x="135511" y="3170"/>
                </a:lnTo>
                <a:lnTo>
                  <a:pt x="136432" y="3068"/>
                </a:lnTo>
                <a:lnTo>
                  <a:pt x="135920" y="2864"/>
                </a:lnTo>
                <a:lnTo>
                  <a:pt x="136023" y="2761"/>
                </a:lnTo>
                <a:lnTo>
                  <a:pt x="134795" y="2659"/>
                </a:lnTo>
                <a:lnTo>
                  <a:pt x="134795" y="2455"/>
                </a:lnTo>
                <a:lnTo>
                  <a:pt x="134182" y="2557"/>
                </a:lnTo>
                <a:lnTo>
                  <a:pt x="134386" y="2352"/>
                </a:lnTo>
                <a:lnTo>
                  <a:pt x="133261" y="2250"/>
                </a:lnTo>
                <a:lnTo>
                  <a:pt x="133261" y="2250"/>
                </a:lnTo>
                <a:lnTo>
                  <a:pt x="133568" y="2864"/>
                </a:lnTo>
                <a:lnTo>
                  <a:pt x="133568" y="2864"/>
                </a:lnTo>
                <a:lnTo>
                  <a:pt x="132750" y="2455"/>
                </a:lnTo>
                <a:lnTo>
                  <a:pt x="131318" y="2455"/>
                </a:lnTo>
                <a:lnTo>
                  <a:pt x="131932" y="2250"/>
                </a:lnTo>
                <a:close/>
                <a:moveTo>
                  <a:pt x="66682" y="4398"/>
                </a:moveTo>
                <a:lnTo>
                  <a:pt x="66784" y="4500"/>
                </a:lnTo>
                <a:lnTo>
                  <a:pt x="66477" y="4500"/>
                </a:lnTo>
                <a:lnTo>
                  <a:pt x="67091" y="4705"/>
                </a:lnTo>
                <a:lnTo>
                  <a:pt x="66784" y="4705"/>
                </a:lnTo>
                <a:lnTo>
                  <a:pt x="68232" y="4795"/>
                </a:lnTo>
                <a:lnTo>
                  <a:pt x="68232" y="4795"/>
                </a:lnTo>
                <a:lnTo>
                  <a:pt x="68625" y="4500"/>
                </a:lnTo>
                <a:lnTo>
                  <a:pt x="66682" y="4398"/>
                </a:lnTo>
                <a:close/>
                <a:moveTo>
                  <a:pt x="68232" y="4795"/>
                </a:moveTo>
                <a:lnTo>
                  <a:pt x="68216" y="4807"/>
                </a:lnTo>
                <a:lnTo>
                  <a:pt x="68324" y="4801"/>
                </a:lnTo>
                <a:lnTo>
                  <a:pt x="68324" y="4801"/>
                </a:lnTo>
                <a:lnTo>
                  <a:pt x="68232" y="4795"/>
                </a:lnTo>
                <a:close/>
                <a:moveTo>
                  <a:pt x="71489" y="4500"/>
                </a:moveTo>
                <a:lnTo>
                  <a:pt x="70568" y="4705"/>
                </a:lnTo>
                <a:lnTo>
                  <a:pt x="71080" y="4807"/>
                </a:lnTo>
                <a:lnTo>
                  <a:pt x="71489" y="4500"/>
                </a:lnTo>
                <a:close/>
                <a:moveTo>
                  <a:pt x="81102" y="205"/>
                </a:moveTo>
                <a:lnTo>
                  <a:pt x="81614" y="409"/>
                </a:lnTo>
                <a:lnTo>
                  <a:pt x="80386" y="307"/>
                </a:lnTo>
                <a:lnTo>
                  <a:pt x="80489" y="409"/>
                </a:lnTo>
                <a:lnTo>
                  <a:pt x="79773" y="409"/>
                </a:lnTo>
                <a:lnTo>
                  <a:pt x="79977" y="511"/>
                </a:lnTo>
                <a:lnTo>
                  <a:pt x="79466" y="511"/>
                </a:lnTo>
                <a:lnTo>
                  <a:pt x="80693" y="920"/>
                </a:lnTo>
                <a:lnTo>
                  <a:pt x="80693" y="920"/>
                </a:lnTo>
                <a:lnTo>
                  <a:pt x="79159" y="716"/>
                </a:lnTo>
                <a:lnTo>
                  <a:pt x="77011" y="716"/>
                </a:lnTo>
                <a:lnTo>
                  <a:pt x="77727" y="818"/>
                </a:lnTo>
                <a:lnTo>
                  <a:pt x="73841" y="1023"/>
                </a:lnTo>
                <a:lnTo>
                  <a:pt x="73943" y="1125"/>
                </a:lnTo>
                <a:lnTo>
                  <a:pt x="74864" y="1023"/>
                </a:lnTo>
                <a:lnTo>
                  <a:pt x="74864" y="1023"/>
                </a:lnTo>
                <a:lnTo>
                  <a:pt x="74250" y="1125"/>
                </a:lnTo>
                <a:lnTo>
                  <a:pt x="75989" y="1125"/>
                </a:lnTo>
                <a:lnTo>
                  <a:pt x="74659" y="1227"/>
                </a:lnTo>
                <a:lnTo>
                  <a:pt x="74830" y="1313"/>
                </a:lnTo>
                <a:lnTo>
                  <a:pt x="74830" y="1313"/>
                </a:lnTo>
                <a:lnTo>
                  <a:pt x="77216" y="1227"/>
                </a:lnTo>
                <a:lnTo>
                  <a:pt x="74557" y="1534"/>
                </a:lnTo>
                <a:lnTo>
                  <a:pt x="74557" y="1534"/>
                </a:lnTo>
                <a:lnTo>
                  <a:pt x="78034" y="1330"/>
                </a:lnTo>
                <a:lnTo>
                  <a:pt x="75784" y="1739"/>
                </a:lnTo>
                <a:lnTo>
                  <a:pt x="75784" y="1739"/>
                </a:lnTo>
                <a:lnTo>
                  <a:pt x="78341" y="1636"/>
                </a:lnTo>
                <a:lnTo>
                  <a:pt x="78341" y="1636"/>
                </a:lnTo>
                <a:lnTo>
                  <a:pt x="77830" y="1739"/>
                </a:lnTo>
                <a:lnTo>
                  <a:pt x="81818" y="1125"/>
                </a:lnTo>
                <a:lnTo>
                  <a:pt x="81818" y="1125"/>
                </a:lnTo>
                <a:lnTo>
                  <a:pt x="80386" y="1534"/>
                </a:lnTo>
                <a:lnTo>
                  <a:pt x="81409" y="1534"/>
                </a:lnTo>
                <a:lnTo>
                  <a:pt x="77523" y="1943"/>
                </a:lnTo>
                <a:lnTo>
                  <a:pt x="78648" y="2352"/>
                </a:lnTo>
                <a:lnTo>
                  <a:pt x="78648" y="2352"/>
                </a:lnTo>
                <a:lnTo>
                  <a:pt x="75375" y="2045"/>
                </a:lnTo>
                <a:lnTo>
                  <a:pt x="75375" y="2352"/>
                </a:lnTo>
                <a:lnTo>
                  <a:pt x="76193" y="2761"/>
                </a:lnTo>
                <a:lnTo>
                  <a:pt x="75682" y="2761"/>
                </a:lnTo>
                <a:lnTo>
                  <a:pt x="77216" y="2864"/>
                </a:lnTo>
                <a:lnTo>
                  <a:pt x="75022" y="3201"/>
                </a:lnTo>
                <a:lnTo>
                  <a:pt x="75022" y="3201"/>
                </a:lnTo>
                <a:lnTo>
                  <a:pt x="74761" y="3375"/>
                </a:lnTo>
                <a:lnTo>
                  <a:pt x="75170" y="3477"/>
                </a:lnTo>
                <a:lnTo>
                  <a:pt x="74148" y="3682"/>
                </a:lnTo>
                <a:lnTo>
                  <a:pt x="74045" y="3886"/>
                </a:lnTo>
                <a:lnTo>
                  <a:pt x="75989" y="3580"/>
                </a:lnTo>
                <a:lnTo>
                  <a:pt x="73739" y="3989"/>
                </a:lnTo>
                <a:lnTo>
                  <a:pt x="73432" y="3682"/>
                </a:lnTo>
                <a:lnTo>
                  <a:pt x="72716" y="3682"/>
                </a:lnTo>
                <a:lnTo>
                  <a:pt x="72818" y="4193"/>
                </a:lnTo>
                <a:lnTo>
                  <a:pt x="71489" y="4500"/>
                </a:lnTo>
                <a:lnTo>
                  <a:pt x="71489" y="4500"/>
                </a:lnTo>
                <a:lnTo>
                  <a:pt x="71489" y="4500"/>
                </a:lnTo>
                <a:lnTo>
                  <a:pt x="71284" y="4807"/>
                </a:lnTo>
                <a:lnTo>
                  <a:pt x="71898" y="4705"/>
                </a:lnTo>
                <a:lnTo>
                  <a:pt x="71898" y="4807"/>
                </a:lnTo>
                <a:lnTo>
                  <a:pt x="75784" y="4807"/>
                </a:lnTo>
                <a:lnTo>
                  <a:pt x="75477" y="5011"/>
                </a:lnTo>
                <a:lnTo>
                  <a:pt x="75477" y="5011"/>
                </a:lnTo>
                <a:lnTo>
                  <a:pt x="77318" y="4705"/>
                </a:lnTo>
                <a:lnTo>
                  <a:pt x="77727" y="4398"/>
                </a:lnTo>
                <a:lnTo>
                  <a:pt x="77114" y="4398"/>
                </a:lnTo>
                <a:lnTo>
                  <a:pt x="77216" y="4193"/>
                </a:lnTo>
                <a:lnTo>
                  <a:pt x="75682" y="4091"/>
                </a:lnTo>
                <a:lnTo>
                  <a:pt x="76193" y="4091"/>
                </a:lnTo>
                <a:lnTo>
                  <a:pt x="76091" y="3989"/>
                </a:lnTo>
                <a:lnTo>
                  <a:pt x="78341" y="3886"/>
                </a:lnTo>
                <a:lnTo>
                  <a:pt x="78545" y="3580"/>
                </a:lnTo>
                <a:lnTo>
                  <a:pt x="80489" y="3375"/>
                </a:lnTo>
                <a:lnTo>
                  <a:pt x="79977" y="3170"/>
                </a:lnTo>
                <a:lnTo>
                  <a:pt x="81205" y="3068"/>
                </a:lnTo>
                <a:lnTo>
                  <a:pt x="79159" y="2761"/>
                </a:lnTo>
                <a:lnTo>
                  <a:pt x="81614" y="2659"/>
                </a:lnTo>
                <a:lnTo>
                  <a:pt x="80386" y="2455"/>
                </a:lnTo>
                <a:lnTo>
                  <a:pt x="82534" y="2352"/>
                </a:lnTo>
                <a:lnTo>
                  <a:pt x="81920" y="2250"/>
                </a:lnTo>
                <a:lnTo>
                  <a:pt x="83966" y="2250"/>
                </a:lnTo>
                <a:lnTo>
                  <a:pt x="83864" y="2148"/>
                </a:lnTo>
                <a:lnTo>
                  <a:pt x="84375" y="2045"/>
                </a:lnTo>
                <a:lnTo>
                  <a:pt x="83557" y="2045"/>
                </a:lnTo>
                <a:lnTo>
                  <a:pt x="84682" y="1943"/>
                </a:lnTo>
                <a:lnTo>
                  <a:pt x="84580" y="1739"/>
                </a:lnTo>
                <a:lnTo>
                  <a:pt x="88466" y="1125"/>
                </a:lnTo>
                <a:lnTo>
                  <a:pt x="86216" y="1330"/>
                </a:lnTo>
                <a:lnTo>
                  <a:pt x="90920" y="614"/>
                </a:lnTo>
                <a:lnTo>
                  <a:pt x="89898" y="511"/>
                </a:lnTo>
                <a:lnTo>
                  <a:pt x="90000" y="409"/>
                </a:lnTo>
                <a:lnTo>
                  <a:pt x="89795" y="409"/>
                </a:lnTo>
                <a:lnTo>
                  <a:pt x="89898" y="307"/>
                </a:lnTo>
                <a:lnTo>
                  <a:pt x="89898" y="307"/>
                </a:lnTo>
                <a:lnTo>
                  <a:pt x="87136" y="409"/>
                </a:lnTo>
                <a:lnTo>
                  <a:pt x="88466" y="205"/>
                </a:lnTo>
                <a:lnTo>
                  <a:pt x="84682" y="205"/>
                </a:lnTo>
                <a:lnTo>
                  <a:pt x="84989" y="409"/>
                </a:lnTo>
                <a:lnTo>
                  <a:pt x="82739" y="205"/>
                </a:lnTo>
                <a:lnTo>
                  <a:pt x="83352" y="409"/>
                </a:lnTo>
                <a:lnTo>
                  <a:pt x="83352" y="409"/>
                </a:lnTo>
                <a:lnTo>
                  <a:pt x="81102" y="205"/>
                </a:lnTo>
                <a:close/>
                <a:moveTo>
                  <a:pt x="62898" y="4909"/>
                </a:moveTo>
                <a:lnTo>
                  <a:pt x="63205" y="5011"/>
                </a:lnTo>
                <a:lnTo>
                  <a:pt x="63205" y="4909"/>
                </a:lnTo>
                <a:close/>
                <a:moveTo>
                  <a:pt x="55227" y="3989"/>
                </a:moveTo>
                <a:lnTo>
                  <a:pt x="55330" y="4091"/>
                </a:lnTo>
                <a:lnTo>
                  <a:pt x="50318" y="5011"/>
                </a:lnTo>
                <a:lnTo>
                  <a:pt x="50523" y="5011"/>
                </a:lnTo>
                <a:lnTo>
                  <a:pt x="50318" y="5216"/>
                </a:lnTo>
                <a:lnTo>
                  <a:pt x="50318" y="5216"/>
                </a:lnTo>
                <a:lnTo>
                  <a:pt x="51545" y="5011"/>
                </a:lnTo>
                <a:lnTo>
                  <a:pt x="51443" y="5318"/>
                </a:lnTo>
                <a:lnTo>
                  <a:pt x="54102" y="4500"/>
                </a:lnTo>
                <a:lnTo>
                  <a:pt x="53591" y="4909"/>
                </a:lnTo>
                <a:lnTo>
                  <a:pt x="53591" y="4909"/>
                </a:lnTo>
                <a:lnTo>
                  <a:pt x="56045" y="4091"/>
                </a:lnTo>
                <a:lnTo>
                  <a:pt x="55227" y="3989"/>
                </a:lnTo>
                <a:close/>
                <a:moveTo>
                  <a:pt x="65761" y="4705"/>
                </a:moveTo>
                <a:lnTo>
                  <a:pt x="63818" y="4807"/>
                </a:lnTo>
                <a:lnTo>
                  <a:pt x="64227" y="4909"/>
                </a:lnTo>
                <a:lnTo>
                  <a:pt x="63920" y="4909"/>
                </a:lnTo>
                <a:lnTo>
                  <a:pt x="64330" y="5011"/>
                </a:lnTo>
                <a:lnTo>
                  <a:pt x="64023" y="5216"/>
                </a:lnTo>
                <a:lnTo>
                  <a:pt x="63205" y="5011"/>
                </a:lnTo>
                <a:lnTo>
                  <a:pt x="62898" y="5114"/>
                </a:lnTo>
                <a:lnTo>
                  <a:pt x="63000" y="5114"/>
                </a:lnTo>
                <a:lnTo>
                  <a:pt x="63102" y="5318"/>
                </a:lnTo>
                <a:lnTo>
                  <a:pt x="63102" y="5318"/>
                </a:lnTo>
                <a:lnTo>
                  <a:pt x="62489" y="5216"/>
                </a:lnTo>
                <a:lnTo>
                  <a:pt x="61875" y="5420"/>
                </a:lnTo>
                <a:lnTo>
                  <a:pt x="64125" y="5420"/>
                </a:lnTo>
                <a:lnTo>
                  <a:pt x="62898" y="5625"/>
                </a:lnTo>
                <a:lnTo>
                  <a:pt x="63102" y="5727"/>
                </a:lnTo>
                <a:lnTo>
                  <a:pt x="63000" y="5932"/>
                </a:lnTo>
                <a:lnTo>
                  <a:pt x="63000" y="5932"/>
                </a:lnTo>
                <a:lnTo>
                  <a:pt x="65148" y="5420"/>
                </a:lnTo>
                <a:lnTo>
                  <a:pt x="64943" y="5318"/>
                </a:lnTo>
                <a:lnTo>
                  <a:pt x="65761" y="4705"/>
                </a:lnTo>
                <a:close/>
                <a:moveTo>
                  <a:pt x="209148" y="5011"/>
                </a:moveTo>
                <a:lnTo>
                  <a:pt x="209455" y="5420"/>
                </a:lnTo>
                <a:lnTo>
                  <a:pt x="207102" y="5216"/>
                </a:lnTo>
                <a:lnTo>
                  <a:pt x="207409" y="5318"/>
                </a:lnTo>
                <a:lnTo>
                  <a:pt x="207205" y="5318"/>
                </a:lnTo>
                <a:lnTo>
                  <a:pt x="207716" y="5625"/>
                </a:lnTo>
                <a:lnTo>
                  <a:pt x="207511" y="5625"/>
                </a:lnTo>
                <a:lnTo>
                  <a:pt x="211705" y="5932"/>
                </a:lnTo>
                <a:lnTo>
                  <a:pt x="210170" y="5420"/>
                </a:lnTo>
                <a:lnTo>
                  <a:pt x="210170" y="5420"/>
                </a:lnTo>
                <a:lnTo>
                  <a:pt x="212420" y="5727"/>
                </a:lnTo>
                <a:lnTo>
                  <a:pt x="212318" y="5523"/>
                </a:lnTo>
                <a:lnTo>
                  <a:pt x="209148" y="5011"/>
                </a:lnTo>
                <a:close/>
                <a:moveTo>
                  <a:pt x="65148" y="5932"/>
                </a:moveTo>
                <a:lnTo>
                  <a:pt x="65966" y="6239"/>
                </a:lnTo>
                <a:lnTo>
                  <a:pt x="66989" y="5932"/>
                </a:lnTo>
                <a:close/>
                <a:moveTo>
                  <a:pt x="59523" y="4500"/>
                </a:moveTo>
                <a:lnTo>
                  <a:pt x="58193" y="4807"/>
                </a:lnTo>
                <a:lnTo>
                  <a:pt x="58295" y="5011"/>
                </a:lnTo>
                <a:lnTo>
                  <a:pt x="57886" y="5216"/>
                </a:lnTo>
                <a:lnTo>
                  <a:pt x="58193" y="5420"/>
                </a:lnTo>
                <a:lnTo>
                  <a:pt x="56455" y="5216"/>
                </a:lnTo>
                <a:lnTo>
                  <a:pt x="56659" y="5216"/>
                </a:lnTo>
                <a:lnTo>
                  <a:pt x="55739" y="4909"/>
                </a:lnTo>
                <a:lnTo>
                  <a:pt x="55841" y="4807"/>
                </a:lnTo>
                <a:lnTo>
                  <a:pt x="54716" y="4909"/>
                </a:lnTo>
                <a:lnTo>
                  <a:pt x="55227" y="5011"/>
                </a:lnTo>
                <a:lnTo>
                  <a:pt x="53795" y="5216"/>
                </a:lnTo>
                <a:lnTo>
                  <a:pt x="54818" y="5216"/>
                </a:lnTo>
                <a:lnTo>
                  <a:pt x="53182" y="5420"/>
                </a:lnTo>
                <a:lnTo>
                  <a:pt x="54511" y="5318"/>
                </a:lnTo>
                <a:lnTo>
                  <a:pt x="52466" y="5727"/>
                </a:lnTo>
                <a:lnTo>
                  <a:pt x="53386" y="5932"/>
                </a:lnTo>
                <a:lnTo>
                  <a:pt x="53693" y="5830"/>
                </a:lnTo>
                <a:lnTo>
                  <a:pt x="53898" y="5932"/>
                </a:lnTo>
                <a:lnTo>
                  <a:pt x="54307" y="5830"/>
                </a:lnTo>
                <a:lnTo>
                  <a:pt x="54409" y="5727"/>
                </a:lnTo>
                <a:lnTo>
                  <a:pt x="55227" y="5625"/>
                </a:lnTo>
                <a:lnTo>
                  <a:pt x="54614" y="5830"/>
                </a:lnTo>
                <a:lnTo>
                  <a:pt x="56455" y="5727"/>
                </a:lnTo>
                <a:lnTo>
                  <a:pt x="56455" y="5727"/>
                </a:lnTo>
                <a:lnTo>
                  <a:pt x="54102" y="6136"/>
                </a:lnTo>
                <a:lnTo>
                  <a:pt x="54102" y="6341"/>
                </a:lnTo>
                <a:lnTo>
                  <a:pt x="57784" y="5932"/>
                </a:lnTo>
                <a:lnTo>
                  <a:pt x="57682" y="5932"/>
                </a:lnTo>
                <a:lnTo>
                  <a:pt x="59625" y="5727"/>
                </a:lnTo>
                <a:lnTo>
                  <a:pt x="60443" y="5114"/>
                </a:lnTo>
                <a:lnTo>
                  <a:pt x="58909" y="5318"/>
                </a:lnTo>
                <a:lnTo>
                  <a:pt x="59216" y="5114"/>
                </a:lnTo>
                <a:lnTo>
                  <a:pt x="58909" y="5114"/>
                </a:lnTo>
                <a:lnTo>
                  <a:pt x="59523" y="4500"/>
                </a:lnTo>
                <a:close/>
                <a:moveTo>
                  <a:pt x="70057" y="4705"/>
                </a:moveTo>
                <a:lnTo>
                  <a:pt x="68324" y="4801"/>
                </a:lnTo>
                <a:lnTo>
                  <a:pt x="68324" y="4801"/>
                </a:lnTo>
                <a:lnTo>
                  <a:pt x="68420" y="4807"/>
                </a:lnTo>
                <a:lnTo>
                  <a:pt x="68420" y="5318"/>
                </a:lnTo>
                <a:lnTo>
                  <a:pt x="67909" y="5625"/>
                </a:lnTo>
                <a:lnTo>
                  <a:pt x="67807" y="5830"/>
                </a:lnTo>
                <a:lnTo>
                  <a:pt x="68420" y="6034"/>
                </a:lnTo>
                <a:lnTo>
                  <a:pt x="68318" y="6136"/>
                </a:lnTo>
                <a:lnTo>
                  <a:pt x="69955" y="6136"/>
                </a:lnTo>
                <a:lnTo>
                  <a:pt x="69648" y="6341"/>
                </a:lnTo>
                <a:lnTo>
                  <a:pt x="75580" y="6034"/>
                </a:lnTo>
                <a:lnTo>
                  <a:pt x="75068" y="5932"/>
                </a:lnTo>
                <a:lnTo>
                  <a:pt x="75580" y="5523"/>
                </a:lnTo>
                <a:lnTo>
                  <a:pt x="74966" y="5420"/>
                </a:lnTo>
                <a:lnTo>
                  <a:pt x="75068" y="5318"/>
                </a:lnTo>
                <a:lnTo>
                  <a:pt x="71898" y="5523"/>
                </a:lnTo>
                <a:lnTo>
                  <a:pt x="72000" y="5625"/>
                </a:lnTo>
                <a:lnTo>
                  <a:pt x="70261" y="5420"/>
                </a:lnTo>
                <a:lnTo>
                  <a:pt x="70159" y="5523"/>
                </a:lnTo>
                <a:lnTo>
                  <a:pt x="69750" y="5523"/>
                </a:lnTo>
                <a:lnTo>
                  <a:pt x="70261" y="5318"/>
                </a:lnTo>
                <a:lnTo>
                  <a:pt x="69239" y="4909"/>
                </a:lnTo>
                <a:lnTo>
                  <a:pt x="70568" y="4909"/>
                </a:lnTo>
                <a:lnTo>
                  <a:pt x="69443" y="4807"/>
                </a:lnTo>
                <a:lnTo>
                  <a:pt x="70057" y="4705"/>
                </a:lnTo>
                <a:close/>
                <a:moveTo>
                  <a:pt x="165273" y="4705"/>
                </a:moveTo>
                <a:lnTo>
                  <a:pt x="160773" y="4909"/>
                </a:lnTo>
                <a:lnTo>
                  <a:pt x="160875" y="5011"/>
                </a:lnTo>
                <a:lnTo>
                  <a:pt x="160364" y="5114"/>
                </a:lnTo>
                <a:lnTo>
                  <a:pt x="159341" y="5420"/>
                </a:lnTo>
                <a:lnTo>
                  <a:pt x="158727" y="5625"/>
                </a:lnTo>
                <a:lnTo>
                  <a:pt x="158830" y="5727"/>
                </a:lnTo>
                <a:lnTo>
                  <a:pt x="158216" y="5830"/>
                </a:lnTo>
                <a:lnTo>
                  <a:pt x="158727" y="5932"/>
                </a:lnTo>
                <a:lnTo>
                  <a:pt x="158318" y="6239"/>
                </a:lnTo>
                <a:lnTo>
                  <a:pt x="158727" y="6341"/>
                </a:lnTo>
                <a:lnTo>
                  <a:pt x="158318" y="6443"/>
                </a:lnTo>
                <a:lnTo>
                  <a:pt x="158114" y="6648"/>
                </a:lnTo>
                <a:lnTo>
                  <a:pt x="157602" y="6955"/>
                </a:lnTo>
                <a:lnTo>
                  <a:pt x="158114" y="7261"/>
                </a:lnTo>
                <a:lnTo>
                  <a:pt x="160057" y="7057"/>
                </a:lnTo>
                <a:lnTo>
                  <a:pt x="159750" y="6852"/>
                </a:lnTo>
                <a:lnTo>
                  <a:pt x="160159" y="6341"/>
                </a:lnTo>
                <a:lnTo>
                  <a:pt x="160875" y="6239"/>
                </a:lnTo>
                <a:lnTo>
                  <a:pt x="160875" y="6136"/>
                </a:lnTo>
                <a:lnTo>
                  <a:pt x="161182" y="6034"/>
                </a:lnTo>
                <a:lnTo>
                  <a:pt x="160977" y="5932"/>
                </a:lnTo>
                <a:lnTo>
                  <a:pt x="165273" y="4705"/>
                </a:lnTo>
                <a:close/>
                <a:moveTo>
                  <a:pt x="212114" y="6852"/>
                </a:moveTo>
                <a:lnTo>
                  <a:pt x="211500" y="7261"/>
                </a:lnTo>
                <a:lnTo>
                  <a:pt x="214057" y="7364"/>
                </a:lnTo>
                <a:lnTo>
                  <a:pt x="212114" y="6852"/>
                </a:lnTo>
                <a:close/>
                <a:moveTo>
                  <a:pt x="177955" y="7159"/>
                </a:moveTo>
                <a:lnTo>
                  <a:pt x="178568" y="7466"/>
                </a:lnTo>
                <a:lnTo>
                  <a:pt x="177852" y="7261"/>
                </a:lnTo>
                <a:lnTo>
                  <a:pt x="177955" y="7159"/>
                </a:lnTo>
                <a:close/>
                <a:moveTo>
                  <a:pt x="58602" y="6955"/>
                </a:moveTo>
                <a:lnTo>
                  <a:pt x="57375" y="7159"/>
                </a:lnTo>
                <a:lnTo>
                  <a:pt x="57784" y="7568"/>
                </a:lnTo>
                <a:lnTo>
                  <a:pt x="58602" y="7261"/>
                </a:lnTo>
                <a:lnTo>
                  <a:pt x="58602" y="6955"/>
                </a:lnTo>
                <a:close/>
                <a:moveTo>
                  <a:pt x="108307" y="7568"/>
                </a:moveTo>
                <a:lnTo>
                  <a:pt x="108211" y="7587"/>
                </a:lnTo>
                <a:lnTo>
                  <a:pt x="108211" y="7587"/>
                </a:lnTo>
                <a:lnTo>
                  <a:pt x="108381" y="7603"/>
                </a:lnTo>
                <a:lnTo>
                  <a:pt x="108381" y="7603"/>
                </a:lnTo>
                <a:lnTo>
                  <a:pt x="108307" y="7568"/>
                </a:lnTo>
                <a:close/>
                <a:moveTo>
                  <a:pt x="73636" y="7159"/>
                </a:moveTo>
                <a:lnTo>
                  <a:pt x="74659" y="7670"/>
                </a:lnTo>
                <a:lnTo>
                  <a:pt x="76193" y="7670"/>
                </a:lnTo>
                <a:lnTo>
                  <a:pt x="76193" y="7466"/>
                </a:lnTo>
                <a:lnTo>
                  <a:pt x="75989" y="7261"/>
                </a:lnTo>
                <a:lnTo>
                  <a:pt x="73636" y="7159"/>
                </a:lnTo>
                <a:close/>
                <a:moveTo>
                  <a:pt x="108381" y="7603"/>
                </a:moveTo>
                <a:lnTo>
                  <a:pt x="109841" y="8284"/>
                </a:lnTo>
                <a:lnTo>
                  <a:pt x="110250" y="7773"/>
                </a:lnTo>
                <a:lnTo>
                  <a:pt x="108381" y="7603"/>
                </a:lnTo>
                <a:close/>
                <a:moveTo>
                  <a:pt x="68011" y="6852"/>
                </a:moveTo>
                <a:lnTo>
                  <a:pt x="64227" y="7364"/>
                </a:lnTo>
                <a:lnTo>
                  <a:pt x="63511" y="8386"/>
                </a:lnTo>
                <a:lnTo>
                  <a:pt x="63511" y="8386"/>
                </a:lnTo>
                <a:lnTo>
                  <a:pt x="64534" y="8182"/>
                </a:lnTo>
                <a:lnTo>
                  <a:pt x="64739" y="7773"/>
                </a:lnTo>
                <a:lnTo>
                  <a:pt x="65352" y="7773"/>
                </a:lnTo>
                <a:lnTo>
                  <a:pt x="68011" y="6852"/>
                </a:lnTo>
                <a:close/>
                <a:moveTo>
                  <a:pt x="216716" y="8182"/>
                </a:moveTo>
                <a:lnTo>
                  <a:pt x="217227" y="8489"/>
                </a:lnTo>
                <a:lnTo>
                  <a:pt x="217330" y="8182"/>
                </a:lnTo>
                <a:close/>
                <a:moveTo>
                  <a:pt x="62080" y="6852"/>
                </a:moveTo>
                <a:lnTo>
                  <a:pt x="60852" y="7159"/>
                </a:lnTo>
                <a:lnTo>
                  <a:pt x="61568" y="7364"/>
                </a:lnTo>
                <a:lnTo>
                  <a:pt x="61057" y="7466"/>
                </a:lnTo>
                <a:lnTo>
                  <a:pt x="61057" y="7568"/>
                </a:lnTo>
                <a:lnTo>
                  <a:pt x="60341" y="7773"/>
                </a:lnTo>
                <a:lnTo>
                  <a:pt x="60034" y="7466"/>
                </a:lnTo>
                <a:lnTo>
                  <a:pt x="59420" y="7773"/>
                </a:lnTo>
                <a:lnTo>
                  <a:pt x="59727" y="8182"/>
                </a:lnTo>
                <a:lnTo>
                  <a:pt x="60136" y="8284"/>
                </a:lnTo>
                <a:lnTo>
                  <a:pt x="60443" y="8898"/>
                </a:lnTo>
                <a:lnTo>
                  <a:pt x="61159" y="8898"/>
                </a:lnTo>
                <a:lnTo>
                  <a:pt x="61364" y="8489"/>
                </a:lnTo>
                <a:lnTo>
                  <a:pt x="62182" y="8591"/>
                </a:lnTo>
                <a:lnTo>
                  <a:pt x="63205" y="7773"/>
                </a:lnTo>
                <a:lnTo>
                  <a:pt x="62795" y="7875"/>
                </a:lnTo>
                <a:lnTo>
                  <a:pt x="62795" y="7670"/>
                </a:lnTo>
                <a:lnTo>
                  <a:pt x="62898" y="7670"/>
                </a:lnTo>
                <a:lnTo>
                  <a:pt x="62182" y="7568"/>
                </a:lnTo>
                <a:lnTo>
                  <a:pt x="63409" y="7261"/>
                </a:lnTo>
                <a:lnTo>
                  <a:pt x="63205" y="7159"/>
                </a:lnTo>
                <a:lnTo>
                  <a:pt x="63511" y="6852"/>
                </a:lnTo>
                <a:close/>
                <a:moveTo>
                  <a:pt x="47250" y="6443"/>
                </a:moveTo>
                <a:lnTo>
                  <a:pt x="47148" y="6852"/>
                </a:lnTo>
                <a:lnTo>
                  <a:pt x="43977" y="8386"/>
                </a:lnTo>
                <a:lnTo>
                  <a:pt x="44284" y="8386"/>
                </a:lnTo>
                <a:lnTo>
                  <a:pt x="44898" y="8693"/>
                </a:lnTo>
                <a:lnTo>
                  <a:pt x="44795" y="9102"/>
                </a:lnTo>
                <a:lnTo>
                  <a:pt x="44795" y="9102"/>
                </a:lnTo>
                <a:lnTo>
                  <a:pt x="51955" y="7159"/>
                </a:lnTo>
                <a:lnTo>
                  <a:pt x="51545" y="6545"/>
                </a:lnTo>
                <a:lnTo>
                  <a:pt x="50318" y="6750"/>
                </a:lnTo>
                <a:lnTo>
                  <a:pt x="50420" y="6545"/>
                </a:lnTo>
                <a:lnTo>
                  <a:pt x="50011" y="6648"/>
                </a:lnTo>
                <a:lnTo>
                  <a:pt x="50216" y="6545"/>
                </a:lnTo>
                <a:lnTo>
                  <a:pt x="47250" y="6443"/>
                </a:lnTo>
                <a:close/>
                <a:moveTo>
                  <a:pt x="158625" y="7261"/>
                </a:moveTo>
                <a:lnTo>
                  <a:pt x="157602" y="7875"/>
                </a:lnTo>
                <a:lnTo>
                  <a:pt x="157500" y="8182"/>
                </a:lnTo>
                <a:lnTo>
                  <a:pt x="156989" y="8284"/>
                </a:lnTo>
                <a:lnTo>
                  <a:pt x="159034" y="9102"/>
                </a:lnTo>
                <a:lnTo>
                  <a:pt x="158830" y="9102"/>
                </a:lnTo>
                <a:lnTo>
                  <a:pt x="158830" y="9205"/>
                </a:lnTo>
                <a:lnTo>
                  <a:pt x="158727" y="9205"/>
                </a:lnTo>
                <a:lnTo>
                  <a:pt x="158727" y="9307"/>
                </a:lnTo>
                <a:lnTo>
                  <a:pt x="158625" y="9307"/>
                </a:lnTo>
                <a:lnTo>
                  <a:pt x="160773" y="9614"/>
                </a:lnTo>
                <a:lnTo>
                  <a:pt x="160773" y="9614"/>
                </a:lnTo>
                <a:lnTo>
                  <a:pt x="160568" y="9511"/>
                </a:lnTo>
                <a:lnTo>
                  <a:pt x="161489" y="9511"/>
                </a:lnTo>
                <a:lnTo>
                  <a:pt x="159239" y="8080"/>
                </a:lnTo>
                <a:lnTo>
                  <a:pt x="159341" y="7773"/>
                </a:lnTo>
                <a:lnTo>
                  <a:pt x="159545" y="7670"/>
                </a:lnTo>
                <a:lnTo>
                  <a:pt x="159545" y="7466"/>
                </a:lnTo>
                <a:lnTo>
                  <a:pt x="158625" y="7261"/>
                </a:lnTo>
                <a:close/>
                <a:moveTo>
                  <a:pt x="18920" y="9818"/>
                </a:moveTo>
                <a:lnTo>
                  <a:pt x="18511" y="9920"/>
                </a:lnTo>
                <a:lnTo>
                  <a:pt x="18511" y="9920"/>
                </a:lnTo>
                <a:lnTo>
                  <a:pt x="18637" y="9901"/>
                </a:lnTo>
                <a:lnTo>
                  <a:pt x="18637" y="9901"/>
                </a:lnTo>
                <a:lnTo>
                  <a:pt x="18920" y="9818"/>
                </a:lnTo>
                <a:close/>
                <a:moveTo>
                  <a:pt x="137352" y="10125"/>
                </a:moveTo>
                <a:lnTo>
                  <a:pt x="137352" y="10125"/>
                </a:lnTo>
                <a:lnTo>
                  <a:pt x="137352" y="10125"/>
                </a:lnTo>
                <a:close/>
                <a:moveTo>
                  <a:pt x="88977" y="9818"/>
                </a:moveTo>
                <a:lnTo>
                  <a:pt x="88670" y="10125"/>
                </a:lnTo>
                <a:lnTo>
                  <a:pt x="88466" y="10125"/>
                </a:lnTo>
                <a:lnTo>
                  <a:pt x="88364" y="10432"/>
                </a:lnTo>
                <a:lnTo>
                  <a:pt x="88875" y="10534"/>
                </a:lnTo>
                <a:lnTo>
                  <a:pt x="88568" y="10636"/>
                </a:lnTo>
                <a:lnTo>
                  <a:pt x="89489" y="10636"/>
                </a:lnTo>
                <a:lnTo>
                  <a:pt x="90000" y="10227"/>
                </a:lnTo>
                <a:lnTo>
                  <a:pt x="88977" y="9818"/>
                </a:lnTo>
                <a:close/>
                <a:moveTo>
                  <a:pt x="52466" y="7261"/>
                </a:moveTo>
                <a:lnTo>
                  <a:pt x="48170" y="8591"/>
                </a:lnTo>
                <a:lnTo>
                  <a:pt x="48784" y="8693"/>
                </a:lnTo>
                <a:lnTo>
                  <a:pt x="48375" y="8898"/>
                </a:lnTo>
                <a:lnTo>
                  <a:pt x="50216" y="8795"/>
                </a:lnTo>
                <a:lnTo>
                  <a:pt x="50216" y="8795"/>
                </a:lnTo>
                <a:lnTo>
                  <a:pt x="49705" y="8898"/>
                </a:lnTo>
                <a:lnTo>
                  <a:pt x="49807" y="8898"/>
                </a:lnTo>
                <a:lnTo>
                  <a:pt x="47761" y="9307"/>
                </a:lnTo>
                <a:lnTo>
                  <a:pt x="51545" y="9818"/>
                </a:lnTo>
                <a:lnTo>
                  <a:pt x="48273" y="9920"/>
                </a:lnTo>
                <a:lnTo>
                  <a:pt x="47557" y="10534"/>
                </a:lnTo>
                <a:lnTo>
                  <a:pt x="49193" y="10739"/>
                </a:lnTo>
                <a:lnTo>
                  <a:pt x="48989" y="11352"/>
                </a:lnTo>
                <a:lnTo>
                  <a:pt x="54102" y="10534"/>
                </a:lnTo>
                <a:lnTo>
                  <a:pt x="54102" y="10739"/>
                </a:lnTo>
                <a:lnTo>
                  <a:pt x="54818" y="10841"/>
                </a:lnTo>
                <a:lnTo>
                  <a:pt x="54614" y="10943"/>
                </a:lnTo>
                <a:lnTo>
                  <a:pt x="56148" y="11045"/>
                </a:lnTo>
                <a:lnTo>
                  <a:pt x="57170" y="10534"/>
                </a:lnTo>
                <a:lnTo>
                  <a:pt x="56250" y="10739"/>
                </a:lnTo>
                <a:lnTo>
                  <a:pt x="56455" y="10534"/>
                </a:lnTo>
                <a:lnTo>
                  <a:pt x="56352" y="10432"/>
                </a:lnTo>
                <a:lnTo>
                  <a:pt x="58295" y="10023"/>
                </a:lnTo>
                <a:lnTo>
                  <a:pt x="57989" y="9920"/>
                </a:lnTo>
                <a:lnTo>
                  <a:pt x="57989" y="9818"/>
                </a:lnTo>
                <a:lnTo>
                  <a:pt x="56864" y="9409"/>
                </a:lnTo>
                <a:lnTo>
                  <a:pt x="57682" y="7670"/>
                </a:lnTo>
                <a:lnTo>
                  <a:pt x="56455" y="7364"/>
                </a:lnTo>
                <a:lnTo>
                  <a:pt x="55739" y="8489"/>
                </a:lnTo>
                <a:lnTo>
                  <a:pt x="55023" y="8693"/>
                </a:lnTo>
                <a:lnTo>
                  <a:pt x="55023" y="8693"/>
                </a:lnTo>
                <a:lnTo>
                  <a:pt x="55227" y="7875"/>
                </a:lnTo>
                <a:lnTo>
                  <a:pt x="54614" y="7773"/>
                </a:lnTo>
                <a:lnTo>
                  <a:pt x="53591" y="8080"/>
                </a:lnTo>
                <a:lnTo>
                  <a:pt x="53693" y="7977"/>
                </a:lnTo>
                <a:lnTo>
                  <a:pt x="53182" y="8080"/>
                </a:lnTo>
                <a:lnTo>
                  <a:pt x="53182" y="8080"/>
                </a:lnTo>
                <a:lnTo>
                  <a:pt x="53898" y="7773"/>
                </a:lnTo>
                <a:lnTo>
                  <a:pt x="51750" y="7875"/>
                </a:lnTo>
                <a:lnTo>
                  <a:pt x="52466" y="7261"/>
                </a:lnTo>
                <a:close/>
                <a:moveTo>
                  <a:pt x="60341" y="10330"/>
                </a:moveTo>
                <a:lnTo>
                  <a:pt x="58602" y="10841"/>
                </a:lnTo>
                <a:lnTo>
                  <a:pt x="59114" y="11148"/>
                </a:lnTo>
                <a:lnTo>
                  <a:pt x="60136" y="11352"/>
                </a:lnTo>
                <a:lnTo>
                  <a:pt x="61159" y="11045"/>
                </a:lnTo>
                <a:lnTo>
                  <a:pt x="60239" y="10432"/>
                </a:lnTo>
                <a:lnTo>
                  <a:pt x="60341" y="10330"/>
                </a:lnTo>
                <a:close/>
                <a:moveTo>
                  <a:pt x="175193" y="11250"/>
                </a:moveTo>
                <a:lnTo>
                  <a:pt x="176114" y="11557"/>
                </a:lnTo>
                <a:lnTo>
                  <a:pt x="176114" y="12068"/>
                </a:lnTo>
                <a:lnTo>
                  <a:pt x="177136" y="12170"/>
                </a:lnTo>
                <a:lnTo>
                  <a:pt x="177136" y="12170"/>
                </a:lnTo>
                <a:lnTo>
                  <a:pt x="176011" y="12068"/>
                </a:lnTo>
                <a:lnTo>
                  <a:pt x="175193" y="11250"/>
                </a:lnTo>
                <a:close/>
                <a:moveTo>
                  <a:pt x="73023" y="11557"/>
                </a:moveTo>
                <a:lnTo>
                  <a:pt x="72307" y="12375"/>
                </a:lnTo>
                <a:lnTo>
                  <a:pt x="73432" y="12375"/>
                </a:lnTo>
                <a:lnTo>
                  <a:pt x="74148" y="11659"/>
                </a:lnTo>
                <a:lnTo>
                  <a:pt x="73023" y="11557"/>
                </a:lnTo>
                <a:close/>
                <a:moveTo>
                  <a:pt x="108409" y="13295"/>
                </a:moveTo>
                <a:lnTo>
                  <a:pt x="108716" y="13398"/>
                </a:lnTo>
                <a:lnTo>
                  <a:pt x="108818" y="13398"/>
                </a:lnTo>
                <a:lnTo>
                  <a:pt x="108409" y="13295"/>
                </a:lnTo>
                <a:close/>
                <a:moveTo>
                  <a:pt x="9205" y="13807"/>
                </a:moveTo>
                <a:lnTo>
                  <a:pt x="9102" y="13909"/>
                </a:lnTo>
                <a:lnTo>
                  <a:pt x="9205" y="13909"/>
                </a:lnTo>
                <a:lnTo>
                  <a:pt x="9205" y="13807"/>
                </a:lnTo>
                <a:close/>
                <a:moveTo>
                  <a:pt x="5420" y="11045"/>
                </a:moveTo>
                <a:lnTo>
                  <a:pt x="0" y="14420"/>
                </a:lnTo>
                <a:lnTo>
                  <a:pt x="511" y="14318"/>
                </a:lnTo>
                <a:lnTo>
                  <a:pt x="1227" y="13909"/>
                </a:lnTo>
                <a:lnTo>
                  <a:pt x="1227" y="13705"/>
                </a:lnTo>
                <a:lnTo>
                  <a:pt x="1739" y="13398"/>
                </a:lnTo>
                <a:lnTo>
                  <a:pt x="1636" y="13500"/>
                </a:lnTo>
                <a:lnTo>
                  <a:pt x="2352" y="13295"/>
                </a:lnTo>
                <a:lnTo>
                  <a:pt x="2148" y="13398"/>
                </a:lnTo>
                <a:lnTo>
                  <a:pt x="2761" y="13193"/>
                </a:lnTo>
                <a:lnTo>
                  <a:pt x="2761" y="13193"/>
                </a:lnTo>
                <a:lnTo>
                  <a:pt x="1636" y="14011"/>
                </a:lnTo>
                <a:lnTo>
                  <a:pt x="3273" y="14114"/>
                </a:lnTo>
                <a:lnTo>
                  <a:pt x="3068" y="14625"/>
                </a:lnTo>
                <a:lnTo>
                  <a:pt x="3375" y="15034"/>
                </a:lnTo>
                <a:lnTo>
                  <a:pt x="3989" y="14932"/>
                </a:lnTo>
                <a:lnTo>
                  <a:pt x="3682" y="15136"/>
                </a:lnTo>
                <a:lnTo>
                  <a:pt x="4295" y="14932"/>
                </a:lnTo>
                <a:lnTo>
                  <a:pt x="4193" y="15034"/>
                </a:lnTo>
                <a:lnTo>
                  <a:pt x="4193" y="15034"/>
                </a:lnTo>
                <a:lnTo>
                  <a:pt x="4602" y="14727"/>
                </a:lnTo>
                <a:lnTo>
                  <a:pt x="4500" y="14625"/>
                </a:lnTo>
                <a:lnTo>
                  <a:pt x="5523" y="14318"/>
                </a:lnTo>
                <a:lnTo>
                  <a:pt x="5318" y="14318"/>
                </a:lnTo>
                <a:lnTo>
                  <a:pt x="5830" y="14114"/>
                </a:lnTo>
                <a:lnTo>
                  <a:pt x="5727" y="14114"/>
                </a:lnTo>
                <a:lnTo>
                  <a:pt x="5727" y="13909"/>
                </a:lnTo>
                <a:lnTo>
                  <a:pt x="6136" y="14011"/>
                </a:lnTo>
                <a:lnTo>
                  <a:pt x="6750" y="14011"/>
                </a:lnTo>
                <a:lnTo>
                  <a:pt x="6852" y="13807"/>
                </a:lnTo>
                <a:lnTo>
                  <a:pt x="7159" y="13909"/>
                </a:lnTo>
                <a:lnTo>
                  <a:pt x="8386" y="13500"/>
                </a:lnTo>
                <a:lnTo>
                  <a:pt x="8080" y="13398"/>
                </a:lnTo>
                <a:lnTo>
                  <a:pt x="7977" y="13398"/>
                </a:lnTo>
                <a:lnTo>
                  <a:pt x="8080" y="13193"/>
                </a:lnTo>
                <a:lnTo>
                  <a:pt x="8080" y="12886"/>
                </a:lnTo>
                <a:lnTo>
                  <a:pt x="7364" y="12682"/>
                </a:lnTo>
                <a:lnTo>
                  <a:pt x="7364" y="12682"/>
                </a:lnTo>
                <a:lnTo>
                  <a:pt x="7568" y="12784"/>
                </a:lnTo>
                <a:lnTo>
                  <a:pt x="6852" y="12886"/>
                </a:lnTo>
                <a:lnTo>
                  <a:pt x="7261" y="12682"/>
                </a:lnTo>
                <a:lnTo>
                  <a:pt x="6341" y="12682"/>
                </a:lnTo>
                <a:lnTo>
                  <a:pt x="6034" y="12989"/>
                </a:lnTo>
                <a:lnTo>
                  <a:pt x="6034" y="13193"/>
                </a:lnTo>
                <a:lnTo>
                  <a:pt x="5625" y="13398"/>
                </a:lnTo>
                <a:lnTo>
                  <a:pt x="5625" y="13398"/>
                </a:lnTo>
                <a:lnTo>
                  <a:pt x="5932" y="13193"/>
                </a:lnTo>
                <a:lnTo>
                  <a:pt x="5523" y="13295"/>
                </a:lnTo>
                <a:lnTo>
                  <a:pt x="5523" y="13091"/>
                </a:lnTo>
                <a:lnTo>
                  <a:pt x="6545" y="12375"/>
                </a:lnTo>
                <a:lnTo>
                  <a:pt x="6136" y="12375"/>
                </a:lnTo>
                <a:lnTo>
                  <a:pt x="6648" y="12068"/>
                </a:lnTo>
                <a:lnTo>
                  <a:pt x="5830" y="11659"/>
                </a:lnTo>
                <a:lnTo>
                  <a:pt x="5932" y="11557"/>
                </a:lnTo>
                <a:lnTo>
                  <a:pt x="5727" y="11352"/>
                </a:lnTo>
                <a:lnTo>
                  <a:pt x="5523" y="11557"/>
                </a:lnTo>
                <a:lnTo>
                  <a:pt x="5523" y="11352"/>
                </a:lnTo>
                <a:lnTo>
                  <a:pt x="5625" y="11250"/>
                </a:lnTo>
                <a:lnTo>
                  <a:pt x="5420" y="11045"/>
                </a:lnTo>
                <a:close/>
                <a:moveTo>
                  <a:pt x="113011" y="13193"/>
                </a:moveTo>
                <a:lnTo>
                  <a:pt x="112807" y="13398"/>
                </a:lnTo>
                <a:lnTo>
                  <a:pt x="112500" y="13398"/>
                </a:lnTo>
                <a:lnTo>
                  <a:pt x="112193" y="13602"/>
                </a:lnTo>
                <a:lnTo>
                  <a:pt x="111682" y="13500"/>
                </a:lnTo>
                <a:lnTo>
                  <a:pt x="111682" y="13500"/>
                </a:lnTo>
                <a:lnTo>
                  <a:pt x="111784" y="13807"/>
                </a:lnTo>
                <a:lnTo>
                  <a:pt x="111170" y="13500"/>
                </a:lnTo>
                <a:lnTo>
                  <a:pt x="110864" y="13500"/>
                </a:lnTo>
                <a:lnTo>
                  <a:pt x="110864" y="13807"/>
                </a:lnTo>
                <a:lnTo>
                  <a:pt x="110250" y="13602"/>
                </a:lnTo>
                <a:lnTo>
                  <a:pt x="110148" y="14011"/>
                </a:lnTo>
                <a:lnTo>
                  <a:pt x="109739" y="14011"/>
                </a:lnTo>
                <a:lnTo>
                  <a:pt x="109636" y="14216"/>
                </a:lnTo>
                <a:lnTo>
                  <a:pt x="109432" y="14114"/>
                </a:lnTo>
                <a:lnTo>
                  <a:pt x="109534" y="14011"/>
                </a:lnTo>
                <a:lnTo>
                  <a:pt x="109330" y="13807"/>
                </a:lnTo>
                <a:lnTo>
                  <a:pt x="109534" y="13602"/>
                </a:lnTo>
                <a:lnTo>
                  <a:pt x="108716" y="13398"/>
                </a:lnTo>
                <a:lnTo>
                  <a:pt x="108511" y="13398"/>
                </a:lnTo>
                <a:lnTo>
                  <a:pt x="108716" y="13705"/>
                </a:lnTo>
                <a:lnTo>
                  <a:pt x="108102" y="13500"/>
                </a:lnTo>
                <a:lnTo>
                  <a:pt x="108102" y="13500"/>
                </a:lnTo>
                <a:lnTo>
                  <a:pt x="108205" y="13602"/>
                </a:lnTo>
                <a:lnTo>
                  <a:pt x="108102" y="13705"/>
                </a:lnTo>
                <a:lnTo>
                  <a:pt x="107898" y="13705"/>
                </a:lnTo>
                <a:lnTo>
                  <a:pt x="108205" y="13807"/>
                </a:lnTo>
                <a:lnTo>
                  <a:pt x="107693" y="13807"/>
                </a:lnTo>
                <a:lnTo>
                  <a:pt x="107795" y="14011"/>
                </a:lnTo>
                <a:lnTo>
                  <a:pt x="107386" y="14011"/>
                </a:lnTo>
                <a:lnTo>
                  <a:pt x="109125" y="14114"/>
                </a:lnTo>
                <a:lnTo>
                  <a:pt x="108614" y="14318"/>
                </a:lnTo>
                <a:lnTo>
                  <a:pt x="109125" y="14318"/>
                </a:lnTo>
                <a:lnTo>
                  <a:pt x="109125" y="14420"/>
                </a:lnTo>
                <a:lnTo>
                  <a:pt x="107898" y="14523"/>
                </a:lnTo>
                <a:lnTo>
                  <a:pt x="107795" y="14727"/>
                </a:lnTo>
                <a:lnTo>
                  <a:pt x="109227" y="14830"/>
                </a:lnTo>
                <a:lnTo>
                  <a:pt x="108818" y="15136"/>
                </a:lnTo>
                <a:lnTo>
                  <a:pt x="109227" y="15034"/>
                </a:lnTo>
                <a:lnTo>
                  <a:pt x="108307" y="15341"/>
                </a:lnTo>
                <a:lnTo>
                  <a:pt x="108716" y="15545"/>
                </a:lnTo>
                <a:lnTo>
                  <a:pt x="109432" y="15443"/>
                </a:lnTo>
                <a:lnTo>
                  <a:pt x="111375" y="15852"/>
                </a:lnTo>
                <a:lnTo>
                  <a:pt x="114648" y="14625"/>
                </a:lnTo>
                <a:lnTo>
                  <a:pt x="114648" y="14216"/>
                </a:lnTo>
                <a:lnTo>
                  <a:pt x="114034" y="13807"/>
                </a:lnTo>
                <a:lnTo>
                  <a:pt x="113830" y="13500"/>
                </a:lnTo>
                <a:lnTo>
                  <a:pt x="114239" y="13295"/>
                </a:lnTo>
                <a:lnTo>
                  <a:pt x="113011" y="13193"/>
                </a:lnTo>
                <a:close/>
                <a:moveTo>
                  <a:pt x="65557" y="13705"/>
                </a:moveTo>
                <a:lnTo>
                  <a:pt x="63102" y="15750"/>
                </a:lnTo>
                <a:lnTo>
                  <a:pt x="63818" y="15750"/>
                </a:lnTo>
                <a:lnTo>
                  <a:pt x="64023" y="16159"/>
                </a:lnTo>
                <a:lnTo>
                  <a:pt x="66309" y="15364"/>
                </a:lnTo>
                <a:lnTo>
                  <a:pt x="66309" y="15364"/>
                </a:lnTo>
                <a:lnTo>
                  <a:pt x="67091" y="15852"/>
                </a:lnTo>
                <a:lnTo>
                  <a:pt x="68114" y="15545"/>
                </a:lnTo>
                <a:lnTo>
                  <a:pt x="67091" y="15443"/>
                </a:lnTo>
                <a:lnTo>
                  <a:pt x="67295" y="14830"/>
                </a:lnTo>
                <a:lnTo>
                  <a:pt x="65659" y="14011"/>
                </a:lnTo>
                <a:lnTo>
                  <a:pt x="65557" y="13705"/>
                </a:lnTo>
                <a:close/>
                <a:moveTo>
                  <a:pt x="128864" y="16773"/>
                </a:moveTo>
                <a:lnTo>
                  <a:pt x="128455" y="16875"/>
                </a:lnTo>
                <a:lnTo>
                  <a:pt x="128455" y="16875"/>
                </a:lnTo>
                <a:lnTo>
                  <a:pt x="128785" y="16804"/>
                </a:lnTo>
                <a:lnTo>
                  <a:pt x="128785" y="16804"/>
                </a:lnTo>
                <a:lnTo>
                  <a:pt x="128864" y="16773"/>
                </a:lnTo>
                <a:close/>
                <a:moveTo>
                  <a:pt x="73227" y="6955"/>
                </a:moveTo>
                <a:lnTo>
                  <a:pt x="70773" y="7364"/>
                </a:lnTo>
                <a:lnTo>
                  <a:pt x="71080" y="7670"/>
                </a:lnTo>
                <a:lnTo>
                  <a:pt x="70159" y="7773"/>
                </a:lnTo>
                <a:lnTo>
                  <a:pt x="70466" y="8080"/>
                </a:lnTo>
                <a:lnTo>
                  <a:pt x="70466" y="8386"/>
                </a:lnTo>
                <a:lnTo>
                  <a:pt x="69443" y="8386"/>
                </a:lnTo>
                <a:lnTo>
                  <a:pt x="69955" y="8693"/>
                </a:lnTo>
                <a:lnTo>
                  <a:pt x="69545" y="9205"/>
                </a:lnTo>
                <a:lnTo>
                  <a:pt x="68318" y="9205"/>
                </a:lnTo>
                <a:lnTo>
                  <a:pt x="69545" y="8898"/>
                </a:lnTo>
                <a:lnTo>
                  <a:pt x="69136" y="8489"/>
                </a:lnTo>
                <a:lnTo>
                  <a:pt x="69443" y="7773"/>
                </a:lnTo>
                <a:lnTo>
                  <a:pt x="71284" y="6955"/>
                </a:lnTo>
                <a:lnTo>
                  <a:pt x="71284" y="6955"/>
                </a:lnTo>
                <a:lnTo>
                  <a:pt x="67193" y="8284"/>
                </a:lnTo>
                <a:lnTo>
                  <a:pt x="66682" y="8898"/>
                </a:lnTo>
                <a:lnTo>
                  <a:pt x="67909" y="9205"/>
                </a:lnTo>
                <a:lnTo>
                  <a:pt x="66477" y="9205"/>
                </a:lnTo>
                <a:lnTo>
                  <a:pt x="68114" y="9716"/>
                </a:lnTo>
                <a:lnTo>
                  <a:pt x="67909" y="9920"/>
                </a:lnTo>
                <a:lnTo>
                  <a:pt x="70875" y="10125"/>
                </a:lnTo>
                <a:lnTo>
                  <a:pt x="70875" y="10023"/>
                </a:lnTo>
                <a:lnTo>
                  <a:pt x="72205" y="10227"/>
                </a:lnTo>
                <a:lnTo>
                  <a:pt x="72614" y="9716"/>
                </a:lnTo>
                <a:lnTo>
                  <a:pt x="73534" y="9920"/>
                </a:lnTo>
                <a:lnTo>
                  <a:pt x="73432" y="10227"/>
                </a:lnTo>
                <a:lnTo>
                  <a:pt x="73841" y="10330"/>
                </a:lnTo>
                <a:lnTo>
                  <a:pt x="73636" y="10432"/>
                </a:lnTo>
                <a:lnTo>
                  <a:pt x="74148" y="10330"/>
                </a:lnTo>
                <a:lnTo>
                  <a:pt x="74250" y="10739"/>
                </a:lnTo>
                <a:lnTo>
                  <a:pt x="73432" y="11148"/>
                </a:lnTo>
                <a:lnTo>
                  <a:pt x="74685" y="10969"/>
                </a:lnTo>
                <a:lnTo>
                  <a:pt x="74761" y="11045"/>
                </a:lnTo>
                <a:lnTo>
                  <a:pt x="74557" y="11148"/>
                </a:lnTo>
                <a:lnTo>
                  <a:pt x="75375" y="11557"/>
                </a:lnTo>
                <a:lnTo>
                  <a:pt x="75477" y="12273"/>
                </a:lnTo>
                <a:lnTo>
                  <a:pt x="73534" y="13398"/>
                </a:lnTo>
                <a:lnTo>
                  <a:pt x="73636" y="13807"/>
                </a:lnTo>
                <a:lnTo>
                  <a:pt x="72000" y="14216"/>
                </a:lnTo>
                <a:lnTo>
                  <a:pt x="72000" y="14318"/>
                </a:lnTo>
                <a:lnTo>
                  <a:pt x="72000" y="14420"/>
                </a:lnTo>
                <a:lnTo>
                  <a:pt x="71898" y="14625"/>
                </a:lnTo>
                <a:lnTo>
                  <a:pt x="72000" y="14318"/>
                </a:lnTo>
                <a:lnTo>
                  <a:pt x="71080" y="14114"/>
                </a:lnTo>
                <a:lnTo>
                  <a:pt x="70057" y="14727"/>
                </a:lnTo>
                <a:lnTo>
                  <a:pt x="70977" y="15136"/>
                </a:lnTo>
                <a:lnTo>
                  <a:pt x="72307" y="14727"/>
                </a:lnTo>
                <a:lnTo>
                  <a:pt x="72818" y="14830"/>
                </a:lnTo>
                <a:lnTo>
                  <a:pt x="72716" y="15034"/>
                </a:lnTo>
                <a:lnTo>
                  <a:pt x="72716" y="15034"/>
                </a:lnTo>
                <a:lnTo>
                  <a:pt x="73330" y="14830"/>
                </a:lnTo>
                <a:lnTo>
                  <a:pt x="73125" y="15034"/>
                </a:lnTo>
                <a:lnTo>
                  <a:pt x="73739" y="15545"/>
                </a:lnTo>
                <a:lnTo>
                  <a:pt x="73636" y="15648"/>
                </a:lnTo>
                <a:lnTo>
                  <a:pt x="74148" y="15750"/>
                </a:lnTo>
                <a:lnTo>
                  <a:pt x="73636" y="15955"/>
                </a:lnTo>
                <a:lnTo>
                  <a:pt x="74250" y="16261"/>
                </a:lnTo>
                <a:lnTo>
                  <a:pt x="74045" y="16364"/>
                </a:lnTo>
                <a:lnTo>
                  <a:pt x="76909" y="17386"/>
                </a:lnTo>
                <a:lnTo>
                  <a:pt x="77318" y="17080"/>
                </a:lnTo>
                <a:lnTo>
                  <a:pt x="76398" y="16364"/>
                </a:lnTo>
                <a:lnTo>
                  <a:pt x="76500" y="16261"/>
                </a:lnTo>
                <a:lnTo>
                  <a:pt x="75989" y="15648"/>
                </a:lnTo>
                <a:lnTo>
                  <a:pt x="76705" y="15648"/>
                </a:lnTo>
                <a:lnTo>
                  <a:pt x="78034" y="16568"/>
                </a:lnTo>
                <a:lnTo>
                  <a:pt x="78239" y="16364"/>
                </a:lnTo>
                <a:lnTo>
                  <a:pt x="78545" y="16364"/>
                </a:lnTo>
                <a:lnTo>
                  <a:pt x="78545" y="15648"/>
                </a:lnTo>
                <a:lnTo>
                  <a:pt x="78955" y="15955"/>
                </a:lnTo>
                <a:lnTo>
                  <a:pt x="78955" y="15443"/>
                </a:lnTo>
                <a:lnTo>
                  <a:pt x="79057" y="15341"/>
                </a:lnTo>
                <a:lnTo>
                  <a:pt x="78750" y="15341"/>
                </a:lnTo>
                <a:lnTo>
                  <a:pt x="78545" y="15136"/>
                </a:lnTo>
                <a:lnTo>
                  <a:pt x="78955" y="14932"/>
                </a:lnTo>
                <a:lnTo>
                  <a:pt x="78648" y="14932"/>
                </a:lnTo>
                <a:lnTo>
                  <a:pt x="78955" y="14830"/>
                </a:lnTo>
                <a:lnTo>
                  <a:pt x="78648" y="14625"/>
                </a:lnTo>
                <a:lnTo>
                  <a:pt x="78034" y="14625"/>
                </a:lnTo>
                <a:lnTo>
                  <a:pt x="77830" y="14216"/>
                </a:lnTo>
                <a:lnTo>
                  <a:pt x="78034" y="14114"/>
                </a:lnTo>
                <a:lnTo>
                  <a:pt x="77523" y="14011"/>
                </a:lnTo>
                <a:lnTo>
                  <a:pt x="77727" y="13807"/>
                </a:lnTo>
                <a:lnTo>
                  <a:pt x="77318" y="13398"/>
                </a:lnTo>
                <a:lnTo>
                  <a:pt x="78341" y="13602"/>
                </a:lnTo>
                <a:lnTo>
                  <a:pt x="78136" y="13193"/>
                </a:lnTo>
                <a:lnTo>
                  <a:pt x="78545" y="13091"/>
                </a:lnTo>
                <a:lnTo>
                  <a:pt x="79466" y="13398"/>
                </a:lnTo>
                <a:lnTo>
                  <a:pt x="79159" y="13602"/>
                </a:lnTo>
                <a:lnTo>
                  <a:pt x="79159" y="13602"/>
                </a:lnTo>
                <a:lnTo>
                  <a:pt x="80284" y="13295"/>
                </a:lnTo>
                <a:lnTo>
                  <a:pt x="79466" y="13909"/>
                </a:lnTo>
                <a:lnTo>
                  <a:pt x="79568" y="14318"/>
                </a:lnTo>
                <a:lnTo>
                  <a:pt x="79977" y="14114"/>
                </a:lnTo>
                <a:lnTo>
                  <a:pt x="80182" y="14420"/>
                </a:lnTo>
                <a:lnTo>
                  <a:pt x="80489" y="14420"/>
                </a:lnTo>
                <a:lnTo>
                  <a:pt x="80693" y="13909"/>
                </a:lnTo>
                <a:lnTo>
                  <a:pt x="80489" y="13909"/>
                </a:lnTo>
                <a:lnTo>
                  <a:pt x="81818" y="13602"/>
                </a:lnTo>
                <a:lnTo>
                  <a:pt x="81511" y="13398"/>
                </a:lnTo>
                <a:lnTo>
                  <a:pt x="81716" y="13295"/>
                </a:lnTo>
                <a:lnTo>
                  <a:pt x="81614" y="13193"/>
                </a:lnTo>
                <a:lnTo>
                  <a:pt x="82023" y="13295"/>
                </a:lnTo>
                <a:lnTo>
                  <a:pt x="82023" y="12989"/>
                </a:lnTo>
                <a:lnTo>
                  <a:pt x="82227" y="12989"/>
                </a:lnTo>
                <a:lnTo>
                  <a:pt x="82227" y="12682"/>
                </a:lnTo>
                <a:lnTo>
                  <a:pt x="81000" y="12886"/>
                </a:lnTo>
                <a:lnTo>
                  <a:pt x="81716" y="12477"/>
                </a:lnTo>
                <a:lnTo>
                  <a:pt x="80591" y="12375"/>
                </a:lnTo>
                <a:lnTo>
                  <a:pt x="81307" y="12170"/>
                </a:lnTo>
                <a:lnTo>
                  <a:pt x="80591" y="11966"/>
                </a:lnTo>
                <a:lnTo>
                  <a:pt x="80795" y="11864"/>
                </a:lnTo>
                <a:lnTo>
                  <a:pt x="80284" y="12068"/>
                </a:lnTo>
                <a:lnTo>
                  <a:pt x="80386" y="11864"/>
                </a:lnTo>
                <a:lnTo>
                  <a:pt x="80080" y="11864"/>
                </a:lnTo>
                <a:lnTo>
                  <a:pt x="80182" y="11761"/>
                </a:lnTo>
                <a:lnTo>
                  <a:pt x="79670" y="11966"/>
                </a:lnTo>
                <a:lnTo>
                  <a:pt x="80080" y="11557"/>
                </a:lnTo>
                <a:lnTo>
                  <a:pt x="79670" y="11761"/>
                </a:lnTo>
                <a:lnTo>
                  <a:pt x="79466" y="11761"/>
                </a:lnTo>
                <a:lnTo>
                  <a:pt x="79568" y="11557"/>
                </a:lnTo>
                <a:lnTo>
                  <a:pt x="79773" y="11455"/>
                </a:lnTo>
                <a:lnTo>
                  <a:pt x="79057" y="11352"/>
                </a:lnTo>
                <a:lnTo>
                  <a:pt x="78955" y="11148"/>
                </a:lnTo>
                <a:lnTo>
                  <a:pt x="78239" y="11045"/>
                </a:lnTo>
                <a:lnTo>
                  <a:pt x="79466" y="10943"/>
                </a:lnTo>
                <a:lnTo>
                  <a:pt x="78648" y="10841"/>
                </a:lnTo>
                <a:lnTo>
                  <a:pt x="80284" y="10739"/>
                </a:lnTo>
                <a:lnTo>
                  <a:pt x="78648" y="10534"/>
                </a:lnTo>
                <a:lnTo>
                  <a:pt x="80080" y="10330"/>
                </a:lnTo>
                <a:lnTo>
                  <a:pt x="79670" y="10023"/>
                </a:lnTo>
                <a:lnTo>
                  <a:pt x="79057" y="10125"/>
                </a:lnTo>
                <a:lnTo>
                  <a:pt x="79364" y="9920"/>
                </a:lnTo>
                <a:lnTo>
                  <a:pt x="78443" y="10023"/>
                </a:lnTo>
                <a:lnTo>
                  <a:pt x="79568" y="9716"/>
                </a:lnTo>
                <a:lnTo>
                  <a:pt x="79466" y="9409"/>
                </a:lnTo>
                <a:lnTo>
                  <a:pt x="78750" y="9409"/>
                </a:lnTo>
                <a:lnTo>
                  <a:pt x="77625" y="10023"/>
                </a:lnTo>
                <a:lnTo>
                  <a:pt x="77420" y="9716"/>
                </a:lnTo>
                <a:lnTo>
                  <a:pt x="78545" y="9205"/>
                </a:lnTo>
                <a:lnTo>
                  <a:pt x="77216" y="9409"/>
                </a:lnTo>
                <a:lnTo>
                  <a:pt x="77216" y="9409"/>
                </a:lnTo>
                <a:lnTo>
                  <a:pt x="78341" y="8898"/>
                </a:lnTo>
                <a:lnTo>
                  <a:pt x="76500" y="8898"/>
                </a:lnTo>
                <a:lnTo>
                  <a:pt x="77011" y="8591"/>
                </a:lnTo>
                <a:lnTo>
                  <a:pt x="75886" y="9000"/>
                </a:lnTo>
                <a:lnTo>
                  <a:pt x="76398" y="8693"/>
                </a:lnTo>
                <a:lnTo>
                  <a:pt x="76091" y="8693"/>
                </a:lnTo>
                <a:lnTo>
                  <a:pt x="76807" y="8386"/>
                </a:lnTo>
                <a:lnTo>
                  <a:pt x="76807" y="8386"/>
                </a:lnTo>
                <a:lnTo>
                  <a:pt x="75580" y="8591"/>
                </a:lnTo>
                <a:lnTo>
                  <a:pt x="75580" y="8591"/>
                </a:lnTo>
                <a:lnTo>
                  <a:pt x="76500" y="8182"/>
                </a:lnTo>
                <a:lnTo>
                  <a:pt x="74761" y="7875"/>
                </a:lnTo>
                <a:lnTo>
                  <a:pt x="74761" y="7875"/>
                </a:lnTo>
                <a:lnTo>
                  <a:pt x="74864" y="8182"/>
                </a:lnTo>
                <a:lnTo>
                  <a:pt x="74045" y="8489"/>
                </a:lnTo>
                <a:lnTo>
                  <a:pt x="73739" y="8080"/>
                </a:lnTo>
                <a:lnTo>
                  <a:pt x="72511" y="8489"/>
                </a:lnTo>
                <a:lnTo>
                  <a:pt x="72818" y="8284"/>
                </a:lnTo>
                <a:lnTo>
                  <a:pt x="72716" y="8182"/>
                </a:lnTo>
                <a:lnTo>
                  <a:pt x="73125" y="7977"/>
                </a:lnTo>
                <a:lnTo>
                  <a:pt x="72614" y="8182"/>
                </a:lnTo>
                <a:lnTo>
                  <a:pt x="73534" y="7773"/>
                </a:lnTo>
                <a:lnTo>
                  <a:pt x="73227" y="6955"/>
                </a:lnTo>
                <a:close/>
                <a:moveTo>
                  <a:pt x="103500" y="0"/>
                </a:moveTo>
                <a:lnTo>
                  <a:pt x="103807" y="102"/>
                </a:lnTo>
                <a:lnTo>
                  <a:pt x="99205" y="205"/>
                </a:lnTo>
                <a:lnTo>
                  <a:pt x="101864" y="307"/>
                </a:lnTo>
                <a:lnTo>
                  <a:pt x="99614" y="409"/>
                </a:lnTo>
                <a:lnTo>
                  <a:pt x="100125" y="511"/>
                </a:lnTo>
                <a:lnTo>
                  <a:pt x="99818" y="818"/>
                </a:lnTo>
                <a:lnTo>
                  <a:pt x="97057" y="511"/>
                </a:lnTo>
                <a:lnTo>
                  <a:pt x="97057" y="818"/>
                </a:lnTo>
                <a:lnTo>
                  <a:pt x="94705" y="1023"/>
                </a:lnTo>
                <a:lnTo>
                  <a:pt x="94705" y="614"/>
                </a:lnTo>
                <a:lnTo>
                  <a:pt x="91841" y="818"/>
                </a:lnTo>
                <a:lnTo>
                  <a:pt x="92966" y="1227"/>
                </a:lnTo>
                <a:lnTo>
                  <a:pt x="90716" y="920"/>
                </a:lnTo>
                <a:lnTo>
                  <a:pt x="86625" y="1841"/>
                </a:lnTo>
                <a:lnTo>
                  <a:pt x="86932" y="2148"/>
                </a:lnTo>
                <a:lnTo>
                  <a:pt x="87955" y="2045"/>
                </a:lnTo>
                <a:lnTo>
                  <a:pt x="87955" y="2045"/>
                </a:lnTo>
                <a:lnTo>
                  <a:pt x="81818" y="3477"/>
                </a:lnTo>
                <a:lnTo>
                  <a:pt x="83148" y="3682"/>
                </a:lnTo>
                <a:lnTo>
                  <a:pt x="82841" y="3784"/>
                </a:lnTo>
                <a:lnTo>
                  <a:pt x="85091" y="3989"/>
                </a:lnTo>
                <a:lnTo>
                  <a:pt x="82023" y="4295"/>
                </a:lnTo>
                <a:lnTo>
                  <a:pt x="82125" y="4398"/>
                </a:lnTo>
                <a:lnTo>
                  <a:pt x="82125" y="4500"/>
                </a:lnTo>
                <a:lnTo>
                  <a:pt x="83557" y="4602"/>
                </a:lnTo>
                <a:lnTo>
                  <a:pt x="82534" y="4807"/>
                </a:lnTo>
                <a:lnTo>
                  <a:pt x="88568" y="5318"/>
                </a:lnTo>
                <a:lnTo>
                  <a:pt x="88568" y="5625"/>
                </a:lnTo>
                <a:lnTo>
                  <a:pt x="89489" y="6341"/>
                </a:lnTo>
                <a:lnTo>
                  <a:pt x="88670" y="6648"/>
                </a:lnTo>
                <a:lnTo>
                  <a:pt x="89386" y="6750"/>
                </a:lnTo>
                <a:lnTo>
                  <a:pt x="89182" y="7057"/>
                </a:lnTo>
                <a:lnTo>
                  <a:pt x="89386" y="7466"/>
                </a:lnTo>
                <a:lnTo>
                  <a:pt x="89386" y="7568"/>
                </a:lnTo>
                <a:lnTo>
                  <a:pt x="89591" y="7773"/>
                </a:lnTo>
                <a:lnTo>
                  <a:pt x="88977" y="7977"/>
                </a:lnTo>
                <a:lnTo>
                  <a:pt x="89080" y="8080"/>
                </a:lnTo>
                <a:lnTo>
                  <a:pt x="88773" y="8182"/>
                </a:lnTo>
                <a:lnTo>
                  <a:pt x="88773" y="8182"/>
                </a:lnTo>
                <a:lnTo>
                  <a:pt x="89386" y="8080"/>
                </a:lnTo>
                <a:lnTo>
                  <a:pt x="88568" y="8795"/>
                </a:lnTo>
                <a:lnTo>
                  <a:pt x="90102" y="8489"/>
                </a:lnTo>
                <a:lnTo>
                  <a:pt x="90102" y="8591"/>
                </a:lnTo>
                <a:lnTo>
                  <a:pt x="90205" y="8591"/>
                </a:lnTo>
                <a:lnTo>
                  <a:pt x="90205" y="8693"/>
                </a:lnTo>
                <a:lnTo>
                  <a:pt x="91023" y="8693"/>
                </a:lnTo>
                <a:lnTo>
                  <a:pt x="90000" y="9102"/>
                </a:lnTo>
                <a:lnTo>
                  <a:pt x="91227" y="9205"/>
                </a:lnTo>
                <a:lnTo>
                  <a:pt x="90716" y="9205"/>
                </a:lnTo>
                <a:lnTo>
                  <a:pt x="91023" y="9409"/>
                </a:lnTo>
                <a:lnTo>
                  <a:pt x="91227" y="9716"/>
                </a:lnTo>
                <a:lnTo>
                  <a:pt x="88875" y="9614"/>
                </a:lnTo>
                <a:lnTo>
                  <a:pt x="91330" y="10125"/>
                </a:lnTo>
                <a:lnTo>
                  <a:pt x="90511" y="10739"/>
                </a:lnTo>
                <a:lnTo>
                  <a:pt x="91023" y="10739"/>
                </a:lnTo>
                <a:lnTo>
                  <a:pt x="90511" y="10841"/>
                </a:lnTo>
                <a:lnTo>
                  <a:pt x="90205" y="11148"/>
                </a:lnTo>
                <a:lnTo>
                  <a:pt x="90511" y="11148"/>
                </a:lnTo>
                <a:lnTo>
                  <a:pt x="88568" y="11557"/>
                </a:lnTo>
                <a:lnTo>
                  <a:pt x="90102" y="11455"/>
                </a:lnTo>
                <a:lnTo>
                  <a:pt x="88057" y="12170"/>
                </a:lnTo>
                <a:lnTo>
                  <a:pt x="90102" y="11966"/>
                </a:lnTo>
                <a:lnTo>
                  <a:pt x="89898" y="12068"/>
                </a:lnTo>
                <a:lnTo>
                  <a:pt x="90205" y="12273"/>
                </a:lnTo>
                <a:lnTo>
                  <a:pt x="88261" y="12273"/>
                </a:lnTo>
                <a:lnTo>
                  <a:pt x="87955" y="12784"/>
                </a:lnTo>
                <a:lnTo>
                  <a:pt x="88773" y="12784"/>
                </a:lnTo>
                <a:lnTo>
                  <a:pt x="87648" y="13500"/>
                </a:lnTo>
                <a:lnTo>
                  <a:pt x="89489" y="12784"/>
                </a:lnTo>
                <a:lnTo>
                  <a:pt x="89489" y="12784"/>
                </a:lnTo>
                <a:lnTo>
                  <a:pt x="87750" y="13602"/>
                </a:lnTo>
                <a:lnTo>
                  <a:pt x="87852" y="13602"/>
                </a:lnTo>
                <a:lnTo>
                  <a:pt x="87750" y="14011"/>
                </a:lnTo>
                <a:lnTo>
                  <a:pt x="89182" y="13807"/>
                </a:lnTo>
                <a:lnTo>
                  <a:pt x="88261" y="14114"/>
                </a:lnTo>
                <a:lnTo>
                  <a:pt x="88057" y="15239"/>
                </a:lnTo>
                <a:lnTo>
                  <a:pt x="88773" y="14727"/>
                </a:lnTo>
                <a:lnTo>
                  <a:pt x="89080" y="14318"/>
                </a:lnTo>
                <a:lnTo>
                  <a:pt x="89489" y="15034"/>
                </a:lnTo>
                <a:lnTo>
                  <a:pt x="88466" y="15034"/>
                </a:lnTo>
                <a:lnTo>
                  <a:pt x="88364" y="15341"/>
                </a:lnTo>
                <a:lnTo>
                  <a:pt x="89080" y="15136"/>
                </a:lnTo>
                <a:lnTo>
                  <a:pt x="88977" y="15239"/>
                </a:lnTo>
                <a:lnTo>
                  <a:pt x="89182" y="15239"/>
                </a:lnTo>
                <a:lnTo>
                  <a:pt x="88261" y="15443"/>
                </a:lnTo>
                <a:lnTo>
                  <a:pt x="88568" y="16466"/>
                </a:lnTo>
                <a:lnTo>
                  <a:pt x="89080" y="16261"/>
                </a:lnTo>
                <a:lnTo>
                  <a:pt x="88568" y="16773"/>
                </a:lnTo>
                <a:lnTo>
                  <a:pt x="89386" y="17182"/>
                </a:lnTo>
                <a:lnTo>
                  <a:pt x="88977" y="17591"/>
                </a:lnTo>
                <a:lnTo>
                  <a:pt x="89386" y="18205"/>
                </a:lnTo>
                <a:lnTo>
                  <a:pt x="89795" y="18205"/>
                </a:lnTo>
                <a:lnTo>
                  <a:pt x="89386" y="18409"/>
                </a:lnTo>
                <a:lnTo>
                  <a:pt x="89795" y="18409"/>
                </a:lnTo>
                <a:lnTo>
                  <a:pt x="89795" y="18307"/>
                </a:lnTo>
                <a:lnTo>
                  <a:pt x="91227" y="18000"/>
                </a:lnTo>
                <a:lnTo>
                  <a:pt x="91023" y="18614"/>
                </a:lnTo>
                <a:lnTo>
                  <a:pt x="91943" y="18511"/>
                </a:lnTo>
                <a:lnTo>
                  <a:pt x="91943" y="18511"/>
                </a:lnTo>
                <a:lnTo>
                  <a:pt x="91330" y="18920"/>
                </a:lnTo>
                <a:lnTo>
                  <a:pt x="91330" y="18920"/>
                </a:lnTo>
                <a:lnTo>
                  <a:pt x="92148" y="18818"/>
                </a:lnTo>
                <a:lnTo>
                  <a:pt x="92148" y="19227"/>
                </a:lnTo>
                <a:lnTo>
                  <a:pt x="92455" y="19227"/>
                </a:lnTo>
                <a:lnTo>
                  <a:pt x="92250" y="19125"/>
                </a:lnTo>
                <a:lnTo>
                  <a:pt x="92966" y="18920"/>
                </a:lnTo>
                <a:lnTo>
                  <a:pt x="92455" y="18614"/>
                </a:lnTo>
                <a:lnTo>
                  <a:pt x="93375" y="18409"/>
                </a:lnTo>
                <a:lnTo>
                  <a:pt x="93989" y="17591"/>
                </a:lnTo>
                <a:lnTo>
                  <a:pt x="93784" y="17489"/>
                </a:lnTo>
                <a:lnTo>
                  <a:pt x="94091" y="17386"/>
                </a:lnTo>
                <a:lnTo>
                  <a:pt x="94295" y="16670"/>
                </a:lnTo>
                <a:lnTo>
                  <a:pt x="93784" y="16568"/>
                </a:lnTo>
                <a:lnTo>
                  <a:pt x="94807" y="16364"/>
                </a:lnTo>
                <a:lnTo>
                  <a:pt x="94500" y="16159"/>
                </a:lnTo>
                <a:lnTo>
                  <a:pt x="95830" y="15648"/>
                </a:lnTo>
                <a:lnTo>
                  <a:pt x="95830" y="15239"/>
                </a:lnTo>
                <a:lnTo>
                  <a:pt x="95216" y="15136"/>
                </a:lnTo>
                <a:lnTo>
                  <a:pt x="96136" y="15034"/>
                </a:lnTo>
                <a:lnTo>
                  <a:pt x="95830" y="14625"/>
                </a:lnTo>
                <a:lnTo>
                  <a:pt x="96955" y="14216"/>
                </a:lnTo>
                <a:lnTo>
                  <a:pt x="96545" y="14011"/>
                </a:lnTo>
                <a:lnTo>
                  <a:pt x="98489" y="13398"/>
                </a:lnTo>
                <a:lnTo>
                  <a:pt x="98182" y="13295"/>
                </a:lnTo>
                <a:lnTo>
                  <a:pt x="98795" y="13295"/>
                </a:lnTo>
                <a:lnTo>
                  <a:pt x="98386" y="13909"/>
                </a:lnTo>
                <a:lnTo>
                  <a:pt x="99205" y="13602"/>
                </a:lnTo>
                <a:lnTo>
                  <a:pt x="99307" y="13705"/>
                </a:lnTo>
                <a:lnTo>
                  <a:pt x="102580" y="11659"/>
                </a:lnTo>
                <a:lnTo>
                  <a:pt x="102682" y="11455"/>
                </a:lnTo>
                <a:lnTo>
                  <a:pt x="109125" y="10227"/>
                </a:lnTo>
                <a:lnTo>
                  <a:pt x="109023" y="10227"/>
                </a:lnTo>
                <a:lnTo>
                  <a:pt x="109636" y="10023"/>
                </a:lnTo>
                <a:lnTo>
                  <a:pt x="106159" y="10023"/>
                </a:lnTo>
                <a:lnTo>
                  <a:pt x="106977" y="9716"/>
                </a:lnTo>
                <a:lnTo>
                  <a:pt x="105239" y="9716"/>
                </a:lnTo>
                <a:lnTo>
                  <a:pt x="105852" y="9205"/>
                </a:lnTo>
                <a:lnTo>
                  <a:pt x="107386" y="9205"/>
                </a:lnTo>
                <a:lnTo>
                  <a:pt x="106773" y="8693"/>
                </a:lnTo>
                <a:lnTo>
                  <a:pt x="108409" y="9102"/>
                </a:lnTo>
                <a:lnTo>
                  <a:pt x="109023" y="9716"/>
                </a:lnTo>
                <a:lnTo>
                  <a:pt x="109636" y="9307"/>
                </a:lnTo>
                <a:lnTo>
                  <a:pt x="109636" y="9716"/>
                </a:lnTo>
                <a:lnTo>
                  <a:pt x="110148" y="9307"/>
                </a:lnTo>
                <a:lnTo>
                  <a:pt x="110148" y="8795"/>
                </a:lnTo>
                <a:lnTo>
                  <a:pt x="109739" y="9000"/>
                </a:lnTo>
                <a:lnTo>
                  <a:pt x="110148" y="8591"/>
                </a:lnTo>
                <a:lnTo>
                  <a:pt x="108205" y="8080"/>
                </a:lnTo>
                <a:lnTo>
                  <a:pt x="108511" y="7977"/>
                </a:lnTo>
                <a:lnTo>
                  <a:pt x="108307" y="7670"/>
                </a:lnTo>
                <a:lnTo>
                  <a:pt x="107284" y="7773"/>
                </a:lnTo>
                <a:lnTo>
                  <a:pt x="107284" y="7773"/>
                </a:lnTo>
                <a:lnTo>
                  <a:pt x="108211" y="7587"/>
                </a:lnTo>
                <a:lnTo>
                  <a:pt x="108211" y="7587"/>
                </a:lnTo>
                <a:lnTo>
                  <a:pt x="106875" y="7466"/>
                </a:lnTo>
                <a:lnTo>
                  <a:pt x="107489" y="7364"/>
                </a:lnTo>
                <a:lnTo>
                  <a:pt x="107080" y="7159"/>
                </a:lnTo>
                <a:lnTo>
                  <a:pt x="108716" y="7159"/>
                </a:lnTo>
                <a:lnTo>
                  <a:pt x="108307" y="6852"/>
                </a:lnTo>
                <a:lnTo>
                  <a:pt x="111375" y="7159"/>
                </a:lnTo>
                <a:lnTo>
                  <a:pt x="111068" y="6750"/>
                </a:lnTo>
                <a:lnTo>
                  <a:pt x="110352" y="6750"/>
                </a:lnTo>
                <a:lnTo>
                  <a:pt x="110352" y="6545"/>
                </a:lnTo>
                <a:lnTo>
                  <a:pt x="110659" y="6239"/>
                </a:lnTo>
                <a:lnTo>
                  <a:pt x="110557" y="6545"/>
                </a:lnTo>
                <a:lnTo>
                  <a:pt x="112295" y="6443"/>
                </a:lnTo>
                <a:lnTo>
                  <a:pt x="111989" y="6034"/>
                </a:lnTo>
                <a:lnTo>
                  <a:pt x="111273" y="6239"/>
                </a:lnTo>
                <a:lnTo>
                  <a:pt x="111273" y="5830"/>
                </a:lnTo>
                <a:lnTo>
                  <a:pt x="110557" y="5830"/>
                </a:lnTo>
                <a:lnTo>
                  <a:pt x="111784" y="5727"/>
                </a:lnTo>
                <a:lnTo>
                  <a:pt x="112091" y="5830"/>
                </a:lnTo>
                <a:lnTo>
                  <a:pt x="112193" y="5011"/>
                </a:lnTo>
                <a:lnTo>
                  <a:pt x="111375" y="4909"/>
                </a:lnTo>
                <a:lnTo>
                  <a:pt x="111068" y="4705"/>
                </a:lnTo>
                <a:lnTo>
                  <a:pt x="110659" y="4602"/>
                </a:lnTo>
                <a:lnTo>
                  <a:pt x="113011" y="4500"/>
                </a:lnTo>
                <a:lnTo>
                  <a:pt x="113216" y="4091"/>
                </a:lnTo>
                <a:lnTo>
                  <a:pt x="111989" y="3886"/>
                </a:lnTo>
                <a:lnTo>
                  <a:pt x="112807" y="3886"/>
                </a:lnTo>
                <a:lnTo>
                  <a:pt x="111580" y="3784"/>
                </a:lnTo>
                <a:lnTo>
                  <a:pt x="112091" y="3170"/>
                </a:lnTo>
                <a:lnTo>
                  <a:pt x="111989" y="3068"/>
                </a:lnTo>
                <a:lnTo>
                  <a:pt x="113114" y="2557"/>
                </a:lnTo>
                <a:lnTo>
                  <a:pt x="112909" y="2352"/>
                </a:lnTo>
                <a:lnTo>
                  <a:pt x="113216" y="1943"/>
                </a:lnTo>
                <a:lnTo>
                  <a:pt x="115261" y="1841"/>
                </a:lnTo>
                <a:lnTo>
                  <a:pt x="114750" y="1739"/>
                </a:lnTo>
                <a:lnTo>
                  <a:pt x="116284" y="1534"/>
                </a:lnTo>
                <a:lnTo>
                  <a:pt x="116080" y="1432"/>
                </a:lnTo>
                <a:lnTo>
                  <a:pt x="117818" y="1125"/>
                </a:lnTo>
                <a:lnTo>
                  <a:pt x="111273" y="1636"/>
                </a:lnTo>
                <a:lnTo>
                  <a:pt x="111273" y="1636"/>
                </a:lnTo>
                <a:lnTo>
                  <a:pt x="112398" y="1125"/>
                </a:lnTo>
                <a:lnTo>
                  <a:pt x="107898" y="818"/>
                </a:lnTo>
                <a:lnTo>
                  <a:pt x="112500" y="409"/>
                </a:lnTo>
                <a:lnTo>
                  <a:pt x="106977" y="205"/>
                </a:lnTo>
                <a:lnTo>
                  <a:pt x="110352" y="0"/>
                </a:lnTo>
                <a:close/>
                <a:moveTo>
                  <a:pt x="5114" y="22807"/>
                </a:moveTo>
                <a:lnTo>
                  <a:pt x="5069" y="22823"/>
                </a:lnTo>
                <a:lnTo>
                  <a:pt x="5069" y="22823"/>
                </a:lnTo>
                <a:lnTo>
                  <a:pt x="5011" y="22909"/>
                </a:lnTo>
                <a:lnTo>
                  <a:pt x="5114" y="22807"/>
                </a:lnTo>
                <a:close/>
                <a:moveTo>
                  <a:pt x="133057" y="23011"/>
                </a:moveTo>
                <a:lnTo>
                  <a:pt x="132955" y="23216"/>
                </a:lnTo>
                <a:lnTo>
                  <a:pt x="132443" y="23216"/>
                </a:lnTo>
                <a:lnTo>
                  <a:pt x="132955" y="23727"/>
                </a:lnTo>
                <a:lnTo>
                  <a:pt x="133261" y="23727"/>
                </a:lnTo>
                <a:lnTo>
                  <a:pt x="133568" y="23216"/>
                </a:lnTo>
                <a:lnTo>
                  <a:pt x="133057" y="23011"/>
                </a:lnTo>
                <a:close/>
                <a:moveTo>
                  <a:pt x="1125" y="23625"/>
                </a:moveTo>
                <a:lnTo>
                  <a:pt x="102" y="24034"/>
                </a:lnTo>
                <a:lnTo>
                  <a:pt x="1120" y="23634"/>
                </a:lnTo>
                <a:lnTo>
                  <a:pt x="1120" y="23634"/>
                </a:lnTo>
                <a:lnTo>
                  <a:pt x="1125" y="23625"/>
                </a:lnTo>
                <a:close/>
                <a:moveTo>
                  <a:pt x="102" y="24034"/>
                </a:moveTo>
                <a:lnTo>
                  <a:pt x="102" y="24034"/>
                </a:lnTo>
                <a:lnTo>
                  <a:pt x="102" y="24034"/>
                </a:lnTo>
                <a:close/>
                <a:moveTo>
                  <a:pt x="138170" y="24136"/>
                </a:moveTo>
                <a:lnTo>
                  <a:pt x="138375" y="24239"/>
                </a:lnTo>
                <a:lnTo>
                  <a:pt x="138477" y="24239"/>
                </a:lnTo>
                <a:lnTo>
                  <a:pt x="138170" y="24136"/>
                </a:lnTo>
                <a:close/>
                <a:moveTo>
                  <a:pt x="118534" y="23523"/>
                </a:moveTo>
                <a:lnTo>
                  <a:pt x="118636" y="23625"/>
                </a:lnTo>
                <a:lnTo>
                  <a:pt x="118330" y="23932"/>
                </a:lnTo>
                <a:lnTo>
                  <a:pt x="118330" y="23727"/>
                </a:lnTo>
                <a:lnTo>
                  <a:pt x="117818" y="23830"/>
                </a:lnTo>
                <a:lnTo>
                  <a:pt x="117511" y="24239"/>
                </a:lnTo>
                <a:lnTo>
                  <a:pt x="117920" y="24239"/>
                </a:lnTo>
                <a:lnTo>
                  <a:pt x="117614" y="24648"/>
                </a:lnTo>
                <a:lnTo>
                  <a:pt x="116489" y="24750"/>
                </a:lnTo>
                <a:lnTo>
                  <a:pt x="116591" y="24852"/>
                </a:lnTo>
                <a:lnTo>
                  <a:pt x="116591" y="25057"/>
                </a:lnTo>
                <a:lnTo>
                  <a:pt x="116795" y="24955"/>
                </a:lnTo>
                <a:lnTo>
                  <a:pt x="116693" y="25261"/>
                </a:lnTo>
                <a:lnTo>
                  <a:pt x="116386" y="25364"/>
                </a:lnTo>
                <a:lnTo>
                  <a:pt x="116386" y="25466"/>
                </a:lnTo>
                <a:lnTo>
                  <a:pt x="116591" y="25466"/>
                </a:lnTo>
                <a:lnTo>
                  <a:pt x="116591" y="25568"/>
                </a:lnTo>
                <a:lnTo>
                  <a:pt x="117307" y="25670"/>
                </a:lnTo>
                <a:lnTo>
                  <a:pt x="116489" y="26284"/>
                </a:lnTo>
                <a:lnTo>
                  <a:pt x="116489" y="26284"/>
                </a:lnTo>
                <a:lnTo>
                  <a:pt x="117409" y="26182"/>
                </a:lnTo>
                <a:lnTo>
                  <a:pt x="116489" y="26489"/>
                </a:lnTo>
                <a:lnTo>
                  <a:pt x="116591" y="26591"/>
                </a:lnTo>
                <a:lnTo>
                  <a:pt x="116080" y="26693"/>
                </a:lnTo>
                <a:lnTo>
                  <a:pt x="116489" y="26693"/>
                </a:lnTo>
                <a:lnTo>
                  <a:pt x="116080" y="27000"/>
                </a:lnTo>
                <a:lnTo>
                  <a:pt x="116693" y="27000"/>
                </a:lnTo>
                <a:lnTo>
                  <a:pt x="116284" y="27205"/>
                </a:lnTo>
                <a:lnTo>
                  <a:pt x="116284" y="27205"/>
                </a:lnTo>
                <a:lnTo>
                  <a:pt x="116693" y="27102"/>
                </a:lnTo>
                <a:lnTo>
                  <a:pt x="116489" y="27307"/>
                </a:lnTo>
                <a:lnTo>
                  <a:pt x="119250" y="26591"/>
                </a:lnTo>
                <a:lnTo>
                  <a:pt x="119148" y="26489"/>
                </a:lnTo>
                <a:lnTo>
                  <a:pt x="119455" y="24852"/>
                </a:lnTo>
                <a:lnTo>
                  <a:pt x="119352" y="24750"/>
                </a:lnTo>
                <a:lnTo>
                  <a:pt x="119966" y="24545"/>
                </a:lnTo>
                <a:lnTo>
                  <a:pt x="119864" y="24341"/>
                </a:lnTo>
                <a:lnTo>
                  <a:pt x="119659" y="24239"/>
                </a:lnTo>
                <a:lnTo>
                  <a:pt x="119455" y="23727"/>
                </a:lnTo>
                <a:lnTo>
                  <a:pt x="118636" y="23830"/>
                </a:lnTo>
                <a:lnTo>
                  <a:pt x="118841" y="23625"/>
                </a:lnTo>
                <a:lnTo>
                  <a:pt x="118534" y="23523"/>
                </a:lnTo>
                <a:close/>
                <a:moveTo>
                  <a:pt x="121398" y="20455"/>
                </a:moveTo>
                <a:lnTo>
                  <a:pt x="120477" y="20761"/>
                </a:lnTo>
                <a:lnTo>
                  <a:pt x="119966" y="21682"/>
                </a:lnTo>
                <a:lnTo>
                  <a:pt x="119761" y="22091"/>
                </a:lnTo>
                <a:lnTo>
                  <a:pt x="119864" y="22091"/>
                </a:lnTo>
                <a:lnTo>
                  <a:pt x="119557" y="22295"/>
                </a:lnTo>
                <a:lnTo>
                  <a:pt x="120273" y="22193"/>
                </a:lnTo>
                <a:lnTo>
                  <a:pt x="119966" y="23523"/>
                </a:lnTo>
                <a:lnTo>
                  <a:pt x="120170" y="23011"/>
                </a:lnTo>
                <a:lnTo>
                  <a:pt x="120580" y="22807"/>
                </a:lnTo>
                <a:lnTo>
                  <a:pt x="120682" y="23011"/>
                </a:lnTo>
                <a:lnTo>
                  <a:pt x="120375" y="24239"/>
                </a:lnTo>
                <a:lnTo>
                  <a:pt x="121807" y="23932"/>
                </a:lnTo>
                <a:lnTo>
                  <a:pt x="122011" y="25568"/>
                </a:lnTo>
                <a:lnTo>
                  <a:pt x="120580" y="26080"/>
                </a:lnTo>
                <a:lnTo>
                  <a:pt x="120580" y="26080"/>
                </a:lnTo>
                <a:lnTo>
                  <a:pt x="120989" y="25977"/>
                </a:lnTo>
                <a:lnTo>
                  <a:pt x="121091" y="26284"/>
                </a:lnTo>
                <a:lnTo>
                  <a:pt x="120068" y="27000"/>
                </a:lnTo>
                <a:lnTo>
                  <a:pt x="120989" y="27205"/>
                </a:lnTo>
                <a:lnTo>
                  <a:pt x="120886" y="27307"/>
                </a:lnTo>
                <a:lnTo>
                  <a:pt x="121602" y="27409"/>
                </a:lnTo>
                <a:lnTo>
                  <a:pt x="122216" y="27102"/>
                </a:lnTo>
                <a:lnTo>
                  <a:pt x="121602" y="27614"/>
                </a:lnTo>
                <a:lnTo>
                  <a:pt x="120989" y="27614"/>
                </a:lnTo>
                <a:lnTo>
                  <a:pt x="119761" y="28739"/>
                </a:lnTo>
                <a:lnTo>
                  <a:pt x="120068" y="28841"/>
                </a:lnTo>
                <a:lnTo>
                  <a:pt x="120375" y="28534"/>
                </a:lnTo>
                <a:lnTo>
                  <a:pt x="121091" y="28534"/>
                </a:lnTo>
                <a:lnTo>
                  <a:pt x="121807" y="28125"/>
                </a:lnTo>
                <a:lnTo>
                  <a:pt x="122625" y="28227"/>
                </a:lnTo>
                <a:lnTo>
                  <a:pt x="122523" y="28125"/>
                </a:lnTo>
                <a:lnTo>
                  <a:pt x="123136" y="28023"/>
                </a:lnTo>
                <a:lnTo>
                  <a:pt x="123034" y="27920"/>
                </a:lnTo>
                <a:lnTo>
                  <a:pt x="124773" y="27920"/>
                </a:lnTo>
                <a:lnTo>
                  <a:pt x="125182" y="27409"/>
                </a:lnTo>
                <a:lnTo>
                  <a:pt x="124466" y="27409"/>
                </a:lnTo>
                <a:lnTo>
                  <a:pt x="125080" y="26898"/>
                </a:lnTo>
                <a:lnTo>
                  <a:pt x="125284" y="25977"/>
                </a:lnTo>
                <a:lnTo>
                  <a:pt x="124159" y="25977"/>
                </a:lnTo>
                <a:lnTo>
                  <a:pt x="123648" y="25159"/>
                </a:lnTo>
                <a:lnTo>
                  <a:pt x="124261" y="25261"/>
                </a:lnTo>
                <a:lnTo>
                  <a:pt x="124261" y="25261"/>
                </a:lnTo>
                <a:lnTo>
                  <a:pt x="124057" y="24750"/>
                </a:lnTo>
                <a:lnTo>
                  <a:pt x="123239" y="24239"/>
                </a:lnTo>
                <a:lnTo>
                  <a:pt x="122932" y="23420"/>
                </a:lnTo>
                <a:lnTo>
                  <a:pt x="121295" y="22807"/>
                </a:lnTo>
                <a:lnTo>
                  <a:pt x="122011" y="22705"/>
                </a:lnTo>
                <a:lnTo>
                  <a:pt x="121705" y="22602"/>
                </a:lnTo>
                <a:lnTo>
                  <a:pt x="122318" y="22295"/>
                </a:lnTo>
                <a:lnTo>
                  <a:pt x="122830" y="21580"/>
                </a:lnTo>
                <a:lnTo>
                  <a:pt x="121091" y="21375"/>
                </a:lnTo>
                <a:lnTo>
                  <a:pt x="121295" y="21170"/>
                </a:lnTo>
                <a:lnTo>
                  <a:pt x="121193" y="21170"/>
                </a:lnTo>
                <a:lnTo>
                  <a:pt x="121807" y="20659"/>
                </a:lnTo>
                <a:lnTo>
                  <a:pt x="121398" y="20455"/>
                </a:lnTo>
                <a:close/>
                <a:moveTo>
                  <a:pt x="23830" y="27920"/>
                </a:moveTo>
                <a:lnTo>
                  <a:pt x="23523" y="28330"/>
                </a:lnTo>
                <a:lnTo>
                  <a:pt x="24034" y="28227"/>
                </a:lnTo>
                <a:lnTo>
                  <a:pt x="23932" y="28432"/>
                </a:lnTo>
                <a:lnTo>
                  <a:pt x="23523" y="28534"/>
                </a:lnTo>
                <a:lnTo>
                  <a:pt x="23625" y="28534"/>
                </a:lnTo>
                <a:lnTo>
                  <a:pt x="23420" y="28739"/>
                </a:lnTo>
                <a:lnTo>
                  <a:pt x="23830" y="28739"/>
                </a:lnTo>
                <a:lnTo>
                  <a:pt x="23932" y="28636"/>
                </a:lnTo>
                <a:lnTo>
                  <a:pt x="24034" y="28943"/>
                </a:lnTo>
                <a:lnTo>
                  <a:pt x="24443" y="29148"/>
                </a:lnTo>
                <a:lnTo>
                  <a:pt x="24034" y="29455"/>
                </a:lnTo>
                <a:lnTo>
                  <a:pt x="24443" y="29455"/>
                </a:lnTo>
                <a:lnTo>
                  <a:pt x="24341" y="29557"/>
                </a:lnTo>
                <a:lnTo>
                  <a:pt x="24545" y="29659"/>
                </a:lnTo>
                <a:lnTo>
                  <a:pt x="24341" y="29761"/>
                </a:lnTo>
                <a:lnTo>
                  <a:pt x="25261" y="29557"/>
                </a:lnTo>
                <a:lnTo>
                  <a:pt x="25057" y="30273"/>
                </a:lnTo>
                <a:lnTo>
                  <a:pt x="25057" y="30273"/>
                </a:lnTo>
                <a:lnTo>
                  <a:pt x="25875" y="30170"/>
                </a:lnTo>
                <a:lnTo>
                  <a:pt x="25466" y="28534"/>
                </a:lnTo>
                <a:lnTo>
                  <a:pt x="23830" y="27920"/>
                </a:lnTo>
                <a:close/>
                <a:moveTo>
                  <a:pt x="25875" y="30170"/>
                </a:moveTo>
                <a:lnTo>
                  <a:pt x="25875" y="30273"/>
                </a:lnTo>
                <a:lnTo>
                  <a:pt x="25977" y="30170"/>
                </a:lnTo>
                <a:close/>
                <a:moveTo>
                  <a:pt x="72102" y="30989"/>
                </a:moveTo>
                <a:lnTo>
                  <a:pt x="72146" y="31003"/>
                </a:lnTo>
                <a:lnTo>
                  <a:pt x="72146" y="31003"/>
                </a:lnTo>
                <a:lnTo>
                  <a:pt x="72205" y="30989"/>
                </a:lnTo>
                <a:close/>
                <a:moveTo>
                  <a:pt x="25568" y="31398"/>
                </a:moveTo>
                <a:lnTo>
                  <a:pt x="25364" y="31500"/>
                </a:lnTo>
                <a:lnTo>
                  <a:pt x="25364" y="31500"/>
                </a:lnTo>
                <a:lnTo>
                  <a:pt x="25466" y="31398"/>
                </a:lnTo>
                <a:close/>
                <a:moveTo>
                  <a:pt x="80386" y="31500"/>
                </a:moveTo>
                <a:lnTo>
                  <a:pt x="80386" y="31500"/>
                </a:lnTo>
                <a:lnTo>
                  <a:pt x="80386" y="31500"/>
                </a:lnTo>
                <a:close/>
                <a:moveTo>
                  <a:pt x="80693" y="27307"/>
                </a:moveTo>
                <a:lnTo>
                  <a:pt x="80182" y="27409"/>
                </a:lnTo>
                <a:lnTo>
                  <a:pt x="78136" y="29864"/>
                </a:lnTo>
                <a:lnTo>
                  <a:pt x="77625" y="29966"/>
                </a:lnTo>
                <a:lnTo>
                  <a:pt x="77318" y="30170"/>
                </a:lnTo>
                <a:lnTo>
                  <a:pt x="77420" y="30068"/>
                </a:lnTo>
                <a:lnTo>
                  <a:pt x="77011" y="30273"/>
                </a:lnTo>
                <a:lnTo>
                  <a:pt x="77727" y="30273"/>
                </a:lnTo>
                <a:lnTo>
                  <a:pt x="76705" y="30989"/>
                </a:lnTo>
                <a:lnTo>
                  <a:pt x="79466" y="30989"/>
                </a:lnTo>
                <a:lnTo>
                  <a:pt x="79159" y="31295"/>
                </a:lnTo>
                <a:lnTo>
                  <a:pt x="80284" y="31193"/>
                </a:lnTo>
                <a:lnTo>
                  <a:pt x="79261" y="32011"/>
                </a:lnTo>
                <a:lnTo>
                  <a:pt x="80489" y="31295"/>
                </a:lnTo>
                <a:lnTo>
                  <a:pt x="80386" y="31500"/>
                </a:lnTo>
                <a:lnTo>
                  <a:pt x="80795" y="30989"/>
                </a:lnTo>
                <a:lnTo>
                  <a:pt x="81000" y="31398"/>
                </a:lnTo>
                <a:lnTo>
                  <a:pt x="80591" y="32011"/>
                </a:lnTo>
                <a:lnTo>
                  <a:pt x="81102" y="31705"/>
                </a:lnTo>
                <a:lnTo>
                  <a:pt x="81000" y="32216"/>
                </a:lnTo>
                <a:lnTo>
                  <a:pt x="81000" y="32216"/>
                </a:lnTo>
                <a:lnTo>
                  <a:pt x="81409" y="32114"/>
                </a:lnTo>
                <a:lnTo>
                  <a:pt x="81920" y="31091"/>
                </a:lnTo>
                <a:lnTo>
                  <a:pt x="81511" y="31398"/>
                </a:lnTo>
                <a:lnTo>
                  <a:pt x="81920" y="30682"/>
                </a:lnTo>
                <a:lnTo>
                  <a:pt x="81205" y="31193"/>
                </a:lnTo>
                <a:lnTo>
                  <a:pt x="81205" y="31193"/>
                </a:lnTo>
                <a:lnTo>
                  <a:pt x="81307" y="30784"/>
                </a:lnTo>
                <a:lnTo>
                  <a:pt x="81102" y="30784"/>
                </a:lnTo>
                <a:lnTo>
                  <a:pt x="81920" y="30170"/>
                </a:lnTo>
                <a:lnTo>
                  <a:pt x="81920" y="30170"/>
                </a:lnTo>
                <a:lnTo>
                  <a:pt x="81000" y="30477"/>
                </a:lnTo>
                <a:lnTo>
                  <a:pt x="81409" y="30170"/>
                </a:lnTo>
                <a:lnTo>
                  <a:pt x="81205" y="30068"/>
                </a:lnTo>
                <a:lnTo>
                  <a:pt x="81307" y="29966"/>
                </a:lnTo>
                <a:lnTo>
                  <a:pt x="81102" y="30068"/>
                </a:lnTo>
                <a:lnTo>
                  <a:pt x="81716" y="29557"/>
                </a:lnTo>
                <a:lnTo>
                  <a:pt x="81000" y="29455"/>
                </a:lnTo>
                <a:lnTo>
                  <a:pt x="81102" y="29250"/>
                </a:lnTo>
                <a:lnTo>
                  <a:pt x="80284" y="29761"/>
                </a:lnTo>
                <a:lnTo>
                  <a:pt x="80489" y="29250"/>
                </a:lnTo>
                <a:lnTo>
                  <a:pt x="80489" y="29250"/>
                </a:lnTo>
                <a:lnTo>
                  <a:pt x="80284" y="29455"/>
                </a:lnTo>
                <a:lnTo>
                  <a:pt x="80386" y="29352"/>
                </a:lnTo>
                <a:lnTo>
                  <a:pt x="79773" y="29352"/>
                </a:lnTo>
                <a:lnTo>
                  <a:pt x="79977" y="29148"/>
                </a:lnTo>
                <a:lnTo>
                  <a:pt x="79773" y="29250"/>
                </a:lnTo>
                <a:lnTo>
                  <a:pt x="80386" y="28841"/>
                </a:lnTo>
                <a:lnTo>
                  <a:pt x="79261" y="29250"/>
                </a:lnTo>
                <a:lnTo>
                  <a:pt x="80489" y="27716"/>
                </a:lnTo>
                <a:lnTo>
                  <a:pt x="80591" y="27511"/>
                </a:lnTo>
                <a:lnTo>
                  <a:pt x="80898" y="27307"/>
                </a:lnTo>
                <a:close/>
                <a:moveTo>
                  <a:pt x="239523" y="32216"/>
                </a:moveTo>
                <a:lnTo>
                  <a:pt x="240239" y="32830"/>
                </a:lnTo>
                <a:lnTo>
                  <a:pt x="239727" y="32318"/>
                </a:lnTo>
                <a:lnTo>
                  <a:pt x="239523" y="32216"/>
                </a:lnTo>
                <a:close/>
                <a:moveTo>
                  <a:pt x="232875" y="24443"/>
                </a:moveTo>
                <a:lnTo>
                  <a:pt x="232773" y="24648"/>
                </a:lnTo>
                <a:lnTo>
                  <a:pt x="233591" y="25159"/>
                </a:lnTo>
                <a:lnTo>
                  <a:pt x="233489" y="25261"/>
                </a:lnTo>
                <a:lnTo>
                  <a:pt x="233386" y="25364"/>
                </a:lnTo>
                <a:lnTo>
                  <a:pt x="234511" y="27102"/>
                </a:lnTo>
                <a:lnTo>
                  <a:pt x="239216" y="32932"/>
                </a:lnTo>
                <a:lnTo>
                  <a:pt x="239114" y="32114"/>
                </a:lnTo>
                <a:lnTo>
                  <a:pt x="239523" y="32216"/>
                </a:lnTo>
                <a:lnTo>
                  <a:pt x="239523" y="32216"/>
                </a:lnTo>
                <a:lnTo>
                  <a:pt x="238193" y="31091"/>
                </a:lnTo>
                <a:lnTo>
                  <a:pt x="237784" y="29557"/>
                </a:lnTo>
                <a:lnTo>
                  <a:pt x="239318" y="30170"/>
                </a:lnTo>
                <a:lnTo>
                  <a:pt x="232875" y="24443"/>
                </a:lnTo>
                <a:close/>
                <a:moveTo>
                  <a:pt x="244841" y="33341"/>
                </a:moveTo>
                <a:lnTo>
                  <a:pt x="244330" y="33443"/>
                </a:lnTo>
                <a:lnTo>
                  <a:pt x="244432" y="33648"/>
                </a:lnTo>
                <a:lnTo>
                  <a:pt x="244125" y="34364"/>
                </a:lnTo>
                <a:lnTo>
                  <a:pt x="244125" y="34466"/>
                </a:lnTo>
                <a:lnTo>
                  <a:pt x="244330" y="33955"/>
                </a:lnTo>
                <a:lnTo>
                  <a:pt x="245045" y="33545"/>
                </a:lnTo>
                <a:lnTo>
                  <a:pt x="244841" y="33341"/>
                </a:lnTo>
                <a:close/>
                <a:moveTo>
                  <a:pt x="243409" y="34466"/>
                </a:moveTo>
                <a:lnTo>
                  <a:pt x="243409" y="35080"/>
                </a:lnTo>
                <a:lnTo>
                  <a:pt x="243614" y="35284"/>
                </a:lnTo>
                <a:lnTo>
                  <a:pt x="243920" y="34466"/>
                </a:lnTo>
                <a:close/>
                <a:moveTo>
                  <a:pt x="54102" y="29864"/>
                </a:moveTo>
                <a:lnTo>
                  <a:pt x="56352" y="30886"/>
                </a:lnTo>
                <a:lnTo>
                  <a:pt x="56045" y="31193"/>
                </a:lnTo>
                <a:lnTo>
                  <a:pt x="56250" y="31602"/>
                </a:lnTo>
                <a:lnTo>
                  <a:pt x="56045" y="31807"/>
                </a:lnTo>
                <a:lnTo>
                  <a:pt x="56250" y="32011"/>
                </a:lnTo>
                <a:lnTo>
                  <a:pt x="56045" y="32114"/>
                </a:lnTo>
                <a:lnTo>
                  <a:pt x="56148" y="32114"/>
                </a:lnTo>
                <a:lnTo>
                  <a:pt x="55943" y="32318"/>
                </a:lnTo>
                <a:lnTo>
                  <a:pt x="58193" y="32727"/>
                </a:lnTo>
                <a:lnTo>
                  <a:pt x="58091" y="32830"/>
                </a:lnTo>
                <a:lnTo>
                  <a:pt x="58500" y="32830"/>
                </a:lnTo>
                <a:lnTo>
                  <a:pt x="58500" y="32932"/>
                </a:lnTo>
                <a:lnTo>
                  <a:pt x="58909" y="33239"/>
                </a:lnTo>
                <a:lnTo>
                  <a:pt x="59114" y="34057"/>
                </a:lnTo>
                <a:lnTo>
                  <a:pt x="59216" y="34057"/>
                </a:lnTo>
                <a:lnTo>
                  <a:pt x="59216" y="34159"/>
                </a:lnTo>
                <a:lnTo>
                  <a:pt x="59011" y="34057"/>
                </a:lnTo>
                <a:lnTo>
                  <a:pt x="58807" y="34364"/>
                </a:lnTo>
                <a:lnTo>
                  <a:pt x="58091" y="34261"/>
                </a:lnTo>
                <a:lnTo>
                  <a:pt x="57989" y="34159"/>
                </a:lnTo>
                <a:lnTo>
                  <a:pt x="58193" y="33955"/>
                </a:lnTo>
                <a:lnTo>
                  <a:pt x="58091" y="33955"/>
                </a:lnTo>
                <a:lnTo>
                  <a:pt x="58091" y="33648"/>
                </a:lnTo>
                <a:lnTo>
                  <a:pt x="57682" y="33648"/>
                </a:lnTo>
                <a:lnTo>
                  <a:pt x="56250" y="35898"/>
                </a:lnTo>
                <a:lnTo>
                  <a:pt x="56045" y="34875"/>
                </a:lnTo>
                <a:lnTo>
                  <a:pt x="55330" y="35182"/>
                </a:lnTo>
                <a:lnTo>
                  <a:pt x="55330" y="35182"/>
                </a:lnTo>
                <a:lnTo>
                  <a:pt x="56352" y="33750"/>
                </a:lnTo>
                <a:lnTo>
                  <a:pt x="56250" y="33443"/>
                </a:lnTo>
                <a:lnTo>
                  <a:pt x="55330" y="33136"/>
                </a:lnTo>
                <a:lnTo>
                  <a:pt x="54409" y="34159"/>
                </a:lnTo>
                <a:lnTo>
                  <a:pt x="54614" y="33648"/>
                </a:lnTo>
                <a:lnTo>
                  <a:pt x="52568" y="36818"/>
                </a:lnTo>
                <a:lnTo>
                  <a:pt x="51545" y="37125"/>
                </a:lnTo>
                <a:lnTo>
                  <a:pt x="52773" y="34364"/>
                </a:lnTo>
                <a:lnTo>
                  <a:pt x="52364" y="34364"/>
                </a:lnTo>
                <a:lnTo>
                  <a:pt x="53693" y="32932"/>
                </a:lnTo>
                <a:lnTo>
                  <a:pt x="53693" y="33136"/>
                </a:lnTo>
                <a:lnTo>
                  <a:pt x="54102" y="32932"/>
                </a:lnTo>
                <a:lnTo>
                  <a:pt x="53898" y="33239"/>
                </a:lnTo>
                <a:lnTo>
                  <a:pt x="53898" y="33239"/>
                </a:lnTo>
                <a:lnTo>
                  <a:pt x="55125" y="32727"/>
                </a:lnTo>
                <a:lnTo>
                  <a:pt x="55534" y="32932"/>
                </a:lnTo>
                <a:lnTo>
                  <a:pt x="55636" y="32830"/>
                </a:lnTo>
                <a:lnTo>
                  <a:pt x="56250" y="32830"/>
                </a:lnTo>
                <a:lnTo>
                  <a:pt x="55534" y="32318"/>
                </a:lnTo>
                <a:lnTo>
                  <a:pt x="55739" y="32114"/>
                </a:lnTo>
                <a:lnTo>
                  <a:pt x="53693" y="32318"/>
                </a:lnTo>
                <a:lnTo>
                  <a:pt x="53591" y="32011"/>
                </a:lnTo>
                <a:lnTo>
                  <a:pt x="52977" y="32011"/>
                </a:lnTo>
                <a:lnTo>
                  <a:pt x="52977" y="31602"/>
                </a:lnTo>
                <a:lnTo>
                  <a:pt x="50830" y="32216"/>
                </a:lnTo>
                <a:lnTo>
                  <a:pt x="50830" y="31909"/>
                </a:lnTo>
                <a:lnTo>
                  <a:pt x="50011" y="32011"/>
                </a:lnTo>
                <a:lnTo>
                  <a:pt x="53489" y="30273"/>
                </a:lnTo>
                <a:lnTo>
                  <a:pt x="53489" y="30273"/>
                </a:lnTo>
                <a:lnTo>
                  <a:pt x="53693" y="30068"/>
                </a:lnTo>
                <a:lnTo>
                  <a:pt x="53898" y="30068"/>
                </a:lnTo>
                <a:lnTo>
                  <a:pt x="53591" y="30375"/>
                </a:lnTo>
                <a:lnTo>
                  <a:pt x="54102" y="30068"/>
                </a:lnTo>
                <a:lnTo>
                  <a:pt x="54102" y="29864"/>
                </a:lnTo>
                <a:close/>
                <a:moveTo>
                  <a:pt x="131932" y="36000"/>
                </a:moveTo>
                <a:lnTo>
                  <a:pt x="131830" y="36205"/>
                </a:lnTo>
                <a:lnTo>
                  <a:pt x="131216" y="36511"/>
                </a:lnTo>
                <a:lnTo>
                  <a:pt x="131318" y="36614"/>
                </a:lnTo>
                <a:lnTo>
                  <a:pt x="131318" y="37023"/>
                </a:lnTo>
                <a:lnTo>
                  <a:pt x="131830" y="37432"/>
                </a:lnTo>
                <a:lnTo>
                  <a:pt x="131932" y="36000"/>
                </a:lnTo>
                <a:close/>
                <a:moveTo>
                  <a:pt x="239216" y="33443"/>
                </a:moveTo>
                <a:lnTo>
                  <a:pt x="240341" y="35693"/>
                </a:lnTo>
                <a:lnTo>
                  <a:pt x="239625" y="35591"/>
                </a:lnTo>
                <a:lnTo>
                  <a:pt x="239625" y="36205"/>
                </a:lnTo>
                <a:lnTo>
                  <a:pt x="240750" y="37432"/>
                </a:lnTo>
                <a:lnTo>
                  <a:pt x="240750" y="37125"/>
                </a:lnTo>
                <a:lnTo>
                  <a:pt x="241159" y="37125"/>
                </a:lnTo>
                <a:lnTo>
                  <a:pt x="240239" y="36614"/>
                </a:lnTo>
                <a:lnTo>
                  <a:pt x="240341" y="36307"/>
                </a:lnTo>
                <a:lnTo>
                  <a:pt x="240750" y="36511"/>
                </a:lnTo>
                <a:lnTo>
                  <a:pt x="241364" y="36409"/>
                </a:lnTo>
                <a:lnTo>
                  <a:pt x="242795" y="36920"/>
                </a:lnTo>
                <a:lnTo>
                  <a:pt x="242693" y="36409"/>
                </a:lnTo>
                <a:lnTo>
                  <a:pt x="244023" y="35489"/>
                </a:lnTo>
                <a:lnTo>
                  <a:pt x="243716" y="35591"/>
                </a:lnTo>
                <a:lnTo>
                  <a:pt x="243205" y="35284"/>
                </a:lnTo>
                <a:lnTo>
                  <a:pt x="242898" y="34568"/>
                </a:lnTo>
                <a:lnTo>
                  <a:pt x="242284" y="34875"/>
                </a:lnTo>
                <a:lnTo>
                  <a:pt x="239216" y="33443"/>
                </a:lnTo>
                <a:close/>
                <a:moveTo>
                  <a:pt x="143693" y="38659"/>
                </a:moveTo>
                <a:lnTo>
                  <a:pt x="144000" y="38864"/>
                </a:lnTo>
                <a:lnTo>
                  <a:pt x="143740" y="38678"/>
                </a:lnTo>
                <a:lnTo>
                  <a:pt x="143740" y="38678"/>
                </a:lnTo>
                <a:lnTo>
                  <a:pt x="143693" y="38659"/>
                </a:lnTo>
                <a:close/>
                <a:moveTo>
                  <a:pt x="155250" y="31602"/>
                </a:moveTo>
                <a:lnTo>
                  <a:pt x="155148" y="31705"/>
                </a:lnTo>
                <a:lnTo>
                  <a:pt x="155659" y="31705"/>
                </a:lnTo>
                <a:lnTo>
                  <a:pt x="155148" y="32011"/>
                </a:lnTo>
                <a:lnTo>
                  <a:pt x="155148" y="32216"/>
                </a:lnTo>
                <a:lnTo>
                  <a:pt x="154636" y="32216"/>
                </a:lnTo>
                <a:lnTo>
                  <a:pt x="155250" y="32727"/>
                </a:lnTo>
                <a:lnTo>
                  <a:pt x="154943" y="32932"/>
                </a:lnTo>
                <a:lnTo>
                  <a:pt x="154739" y="33341"/>
                </a:lnTo>
                <a:lnTo>
                  <a:pt x="154023" y="33443"/>
                </a:lnTo>
                <a:lnTo>
                  <a:pt x="154125" y="33545"/>
                </a:lnTo>
                <a:lnTo>
                  <a:pt x="153920" y="33648"/>
                </a:lnTo>
                <a:lnTo>
                  <a:pt x="158318" y="36205"/>
                </a:lnTo>
                <a:lnTo>
                  <a:pt x="158318" y="37636"/>
                </a:lnTo>
                <a:lnTo>
                  <a:pt x="148398" y="37636"/>
                </a:lnTo>
                <a:lnTo>
                  <a:pt x="149011" y="38148"/>
                </a:lnTo>
                <a:lnTo>
                  <a:pt x="148193" y="38352"/>
                </a:lnTo>
                <a:lnTo>
                  <a:pt x="148398" y="38455"/>
                </a:lnTo>
                <a:lnTo>
                  <a:pt x="147477" y="38557"/>
                </a:lnTo>
                <a:lnTo>
                  <a:pt x="147273" y="38455"/>
                </a:lnTo>
                <a:lnTo>
                  <a:pt x="147273" y="38455"/>
                </a:lnTo>
                <a:lnTo>
                  <a:pt x="147375" y="38557"/>
                </a:lnTo>
                <a:lnTo>
                  <a:pt x="146761" y="38455"/>
                </a:lnTo>
                <a:lnTo>
                  <a:pt x="146045" y="38864"/>
                </a:lnTo>
                <a:lnTo>
                  <a:pt x="146045" y="38864"/>
                </a:lnTo>
                <a:lnTo>
                  <a:pt x="147580" y="37841"/>
                </a:lnTo>
                <a:lnTo>
                  <a:pt x="148091" y="37943"/>
                </a:lnTo>
                <a:lnTo>
                  <a:pt x="148091" y="37943"/>
                </a:lnTo>
                <a:lnTo>
                  <a:pt x="146864" y="36409"/>
                </a:lnTo>
                <a:lnTo>
                  <a:pt x="147682" y="34364"/>
                </a:lnTo>
                <a:lnTo>
                  <a:pt x="147886" y="33955"/>
                </a:lnTo>
                <a:lnTo>
                  <a:pt x="147886" y="34159"/>
                </a:lnTo>
                <a:lnTo>
                  <a:pt x="148295" y="33545"/>
                </a:lnTo>
                <a:lnTo>
                  <a:pt x="148193" y="33239"/>
                </a:lnTo>
                <a:lnTo>
                  <a:pt x="149523" y="32011"/>
                </a:lnTo>
                <a:lnTo>
                  <a:pt x="149830" y="32114"/>
                </a:lnTo>
                <a:lnTo>
                  <a:pt x="149625" y="31602"/>
                </a:lnTo>
                <a:lnTo>
                  <a:pt x="150443" y="32216"/>
                </a:lnTo>
                <a:lnTo>
                  <a:pt x="149625" y="32318"/>
                </a:lnTo>
                <a:lnTo>
                  <a:pt x="150341" y="32727"/>
                </a:lnTo>
                <a:lnTo>
                  <a:pt x="151159" y="32727"/>
                </a:lnTo>
                <a:lnTo>
                  <a:pt x="151261" y="33034"/>
                </a:lnTo>
                <a:lnTo>
                  <a:pt x="150545" y="33443"/>
                </a:lnTo>
                <a:lnTo>
                  <a:pt x="151466" y="33852"/>
                </a:lnTo>
                <a:lnTo>
                  <a:pt x="151466" y="34364"/>
                </a:lnTo>
                <a:lnTo>
                  <a:pt x="152080" y="34364"/>
                </a:lnTo>
                <a:lnTo>
                  <a:pt x="153102" y="33750"/>
                </a:lnTo>
                <a:lnTo>
                  <a:pt x="153614" y="33852"/>
                </a:lnTo>
                <a:lnTo>
                  <a:pt x="153818" y="33443"/>
                </a:lnTo>
                <a:lnTo>
                  <a:pt x="152795" y="33443"/>
                </a:lnTo>
                <a:lnTo>
                  <a:pt x="152386" y="32830"/>
                </a:lnTo>
                <a:lnTo>
                  <a:pt x="152591" y="32420"/>
                </a:lnTo>
                <a:lnTo>
                  <a:pt x="152489" y="32727"/>
                </a:lnTo>
                <a:lnTo>
                  <a:pt x="152489" y="32727"/>
                </a:lnTo>
                <a:lnTo>
                  <a:pt x="155250" y="31602"/>
                </a:lnTo>
                <a:close/>
                <a:moveTo>
                  <a:pt x="144000" y="38864"/>
                </a:moveTo>
                <a:lnTo>
                  <a:pt x="144000" y="38864"/>
                </a:lnTo>
                <a:lnTo>
                  <a:pt x="144000" y="38864"/>
                </a:lnTo>
                <a:close/>
                <a:moveTo>
                  <a:pt x="144000" y="38864"/>
                </a:moveTo>
                <a:lnTo>
                  <a:pt x="144000" y="38864"/>
                </a:lnTo>
                <a:lnTo>
                  <a:pt x="144000" y="38864"/>
                </a:lnTo>
                <a:close/>
                <a:moveTo>
                  <a:pt x="131011" y="37943"/>
                </a:moveTo>
                <a:lnTo>
                  <a:pt x="131011" y="38250"/>
                </a:lnTo>
                <a:lnTo>
                  <a:pt x="131216" y="39580"/>
                </a:lnTo>
                <a:lnTo>
                  <a:pt x="132136" y="39682"/>
                </a:lnTo>
                <a:lnTo>
                  <a:pt x="132136" y="37943"/>
                </a:lnTo>
                <a:close/>
                <a:moveTo>
                  <a:pt x="165580" y="31807"/>
                </a:moveTo>
                <a:lnTo>
                  <a:pt x="166091" y="32011"/>
                </a:lnTo>
                <a:lnTo>
                  <a:pt x="166295" y="31909"/>
                </a:lnTo>
                <a:lnTo>
                  <a:pt x="166705" y="31909"/>
                </a:lnTo>
                <a:lnTo>
                  <a:pt x="167420" y="33545"/>
                </a:lnTo>
                <a:lnTo>
                  <a:pt x="165886" y="33545"/>
                </a:lnTo>
                <a:lnTo>
                  <a:pt x="166193" y="34364"/>
                </a:lnTo>
                <a:lnTo>
                  <a:pt x="165273" y="34568"/>
                </a:lnTo>
                <a:lnTo>
                  <a:pt x="165682" y="34670"/>
                </a:lnTo>
                <a:lnTo>
                  <a:pt x="166398" y="35693"/>
                </a:lnTo>
                <a:lnTo>
                  <a:pt x="166705" y="35795"/>
                </a:lnTo>
                <a:lnTo>
                  <a:pt x="166909" y="36000"/>
                </a:lnTo>
                <a:lnTo>
                  <a:pt x="167420" y="36102"/>
                </a:lnTo>
                <a:lnTo>
                  <a:pt x="168136" y="37739"/>
                </a:lnTo>
                <a:lnTo>
                  <a:pt x="168136" y="36818"/>
                </a:lnTo>
                <a:lnTo>
                  <a:pt x="169670" y="37841"/>
                </a:lnTo>
                <a:lnTo>
                  <a:pt x="169466" y="38250"/>
                </a:lnTo>
                <a:lnTo>
                  <a:pt x="168239" y="37841"/>
                </a:lnTo>
                <a:lnTo>
                  <a:pt x="168648" y="39068"/>
                </a:lnTo>
                <a:lnTo>
                  <a:pt x="168955" y="38864"/>
                </a:lnTo>
                <a:lnTo>
                  <a:pt x="169159" y="39273"/>
                </a:lnTo>
                <a:lnTo>
                  <a:pt x="168852" y="39273"/>
                </a:lnTo>
                <a:lnTo>
                  <a:pt x="168852" y="39580"/>
                </a:lnTo>
                <a:lnTo>
                  <a:pt x="169261" y="39682"/>
                </a:lnTo>
                <a:lnTo>
                  <a:pt x="169773" y="42034"/>
                </a:lnTo>
                <a:lnTo>
                  <a:pt x="169977" y="42034"/>
                </a:lnTo>
                <a:lnTo>
                  <a:pt x="169773" y="42136"/>
                </a:lnTo>
                <a:lnTo>
                  <a:pt x="169773" y="42034"/>
                </a:lnTo>
                <a:lnTo>
                  <a:pt x="167420" y="42136"/>
                </a:lnTo>
                <a:lnTo>
                  <a:pt x="165580" y="41114"/>
                </a:lnTo>
                <a:lnTo>
                  <a:pt x="165375" y="39682"/>
                </a:lnTo>
                <a:lnTo>
                  <a:pt x="165375" y="39682"/>
                </a:lnTo>
                <a:lnTo>
                  <a:pt x="165477" y="39886"/>
                </a:lnTo>
                <a:lnTo>
                  <a:pt x="166295" y="38659"/>
                </a:lnTo>
                <a:lnTo>
                  <a:pt x="163227" y="35693"/>
                </a:lnTo>
                <a:lnTo>
                  <a:pt x="163227" y="35080"/>
                </a:lnTo>
                <a:lnTo>
                  <a:pt x="163125" y="35386"/>
                </a:lnTo>
                <a:lnTo>
                  <a:pt x="162307" y="34261"/>
                </a:lnTo>
                <a:lnTo>
                  <a:pt x="162409" y="34057"/>
                </a:lnTo>
                <a:lnTo>
                  <a:pt x="162511" y="34057"/>
                </a:lnTo>
                <a:lnTo>
                  <a:pt x="162614" y="33136"/>
                </a:lnTo>
                <a:lnTo>
                  <a:pt x="162818" y="33239"/>
                </a:lnTo>
                <a:lnTo>
                  <a:pt x="163636" y="32932"/>
                </a:lnTo>
                <a:lnTo>
                  <a:pt x="163534" y="32727"/>
                </a:lnTo>
                <a:lnTo>
                  <a:pt x="163943" y="32523"/>
                </a:lnTo>
                <a:lnTo>
                  <a:pt x="164045" y="32420"/>
                </a:lnTo>
                <a:lnTo>
                  <a:pt x="163943" y="32318"/>
                </a:lnTo>
                <a:lnTo>
                  <a:pt x="165580" y="31807"/>
                </a:lnTo>
                <a:close/>
                <a:moveTo>
                  <a:pt x="137352" y="40602"/>
                </a:moveTo>
                <a:lnTo>
                  <a:pt x="135511" y="40807"/>
                </a:lnTo>
                <a:lnTo>
                  <a:pt x="134898" y="40705"/>
                </a:lnTo>
                <a:lnTo>
                  <a:pt x="137045" y="42239"/>
                </a:lnTo>
                <a:lnTo>
                  <a:pt x="137148" y="41932"/>
                </a:lnTo>
                <a:lnTo>
                  <a:pt x="137045" y="41625"/>
                </a:lnTo>
                <a:lnTo>
                  <a:pt x="137352" y="40602"/>
                </a:lnTo>
                <a:close/>
                <a:moveTo>
                  <a:pt x="146659" y="43670"/>
                </a:moveTo>
                <a:lnTo>
                  <a:pt x="146148" y="43875"/>
                </a:lnTo>
                <a:lnTo>
                  <a:pt x="146250" y="43875"/>
                </a:lnTo>
                <a:lnTo>
                  <a:pt x="146659" y="43670"/>
                </a:lnTo>
                <a:close/>
                <a:moveTo>
                  <a:pt x="144409" y="43364"/>
                </a:moveTo>
                <a:lnTo>
                  <a:pt x="144307" y="43466"/>
                </a:lnTo>
                <a:lnTo>
                  <a:pt x="144307" y="43773"/>
                </a:lnTo>
                <a:lnTo>
                  <a:pt x="145330" y="44080"/>
                </a:lnTo>
                <a:lnTo>
                  <a:pt x="146148" y="43875"/>
                </a:lnTo>
                <a:lnTo>
                  <a:pt x="146045" y="43670"/>
                </a:lnTo>
                <a:lnTo>
                  <a:pt x="144716" y="43568"/>
                </a:lnTo>
                <a:lnTo>
                  <a:pt x="144818" y="43466"/>
                </a:lnTo>
                <a:lnTo>
                  <a:pt x="144409" y="43364"/>
                </a:lnTo>
                <a:close/>
                <a:moveTo>
                  <a:pt x="153614" y="43364"/>
                </a:moveTo>
                <a:lnTo>
                  <a:pt x="151773" y="43977"/>
                </a:lnTo>
                <a:lnTo>
                  <a:pt x="152489" y="44489"/>
                </a:lnTo>
                <a:lnTo>
                  <a:pt x="153307" y="44080"/>
                </a:lnTo>
                <a:lnTo>
                  <a:pt x="153614" y="43466"/>
                </a:lnTo>
                <a:lnTo>
                  <a:pt x="153614" y="43364"/>
                </a:lnTo>
                <a:close/>
                <a:moveTo>
                  <a:pt x="241568" y="37534"/>
                </a:moveTo>
                <a:lnTo>
                  <a:pt x="241261" y="37636"/>
                </a:lnTo>
                <a:lnTo>
                  <a:pt x="241670" y="37739"/>
                </a:lnTo>
                <a:lnTo>
                  <a:pt x="241466" y="38045"/>
                </a:lnTo>
                <a:lnTo>
                  <a:pt x="240955" y="37636"/>
                </a:lnTo>
                <a:lnTo>
                  <a:pt x="241057" y="37943"/>
                </a:lnTo>
                <a:lnTo>
                  <a:pt x="240955" y="38148"/>
                </a:lnTo>
                <a:lnTo>
                  <a:pt x="241261" y="38864"/>
                </a:lnTo>
                <a:lnTo>
                  <a:pt x="241159" y="38864"/>
                </a:lnTo>
                <a:lnTo>
                  <a:pt x="241875" y="40807"/>
                </a:lnTo>
                <a:lnTo>
                  <a:pt x="241670" y="41114"/>
                </a:lnTo>
                <a:lnTo>
                  <a:pt x="241466" y="41727"/>
                </a:lnTo>
                <a:lnTo>
                  <a:pt x="240955" y="42136"/>
                </a:lnTo>
                <a:lnTo>
                  <a:pt x="240443" y="41932"/>
                </a:lnTo>
                <a:lnTo>
                  <a:pt x="240545" y="41420"/>
                </a:lnTo>
                <a:lnTo>
                  <a:pt x="240545" y="41420"/>
                </a:lnTo>
                <a:lnTo>
                  <a:pt x="240136" y="41727"/>
                </a:lnTo>
                <a:lnTo>
                  <a:pt x="240341" y="43261"/>
                </a:lnTo>
                <a:lnTo>
                  <a:pt x="239727" y="43466"/>
                </a:lnTo>
                <a:lnTo>
                  <a:pt x="239420" y="43364"/>
                </a:lnTo>
                <a:lnTo>
                  <a:pt x="237477" y="43977"/>
                </a:lnTo>
                <a:lnTo>
                  <a:pt x="236761" y="45102"/>
                </a:lnTo>
                <a:lnTo>
                  <a:pt x="237886" y="45205"/>
                </a:lnTo>
                <a:lnTo>
                  <a:pt x="237784" y="44795"/>
                </a:lnTo>
                <a:lnTo>
                  <a:pt x="240341" y="44489"/>
                </a:lnTo>
                <a:lnTo>
                  <a:pt x="240239" y="44795"/>
                </a:lnTo>
                <a:lnTo>
                  <a:pt x="240955" y="45614"/>
                </a:lnTo>
                <a:lnTo>
                  <a:pt x="241670" y="44795"/>
                </a:lnTo>
                <a:lnTo>
                  <a:pt x="241261" y="44080"/>
                </a:lnTo>
                <a:lnTo>
                  <a:pt x="241568" y="44386"/>
                </a:lnTo>
                <a:lnTo>
                  <a:pt x="241568" y="44182"/>
                </a:lnTo>
                <a:lnTo>
                  <a:pt x="241670" y="44489"/>
                </a:lnTo>
                <a:lnTo>
                  <a:pt x="242693" y="44489"/>
                </a:lnTo>
                <a:lnTo>
                  <a:pt x="243102" y="43977"/>
                </a:lnTo>
                <a:lnTo>
                  <a:pt x="243307" y="43977"/>
                </a:lnTo>
                <a:lnTo>
                  <a:pt x="243409" y="43773"/>
                </a:lnTo>
                <a:lnTo>
                  <a:pt x="243614" y="43773"/>
                </a:lnTo>
                <a:lnTo>
                  <a:pt x="243511" y="43364"/>
                </a:lnTo>
                <a:lnTo>
                  <a:pt x="243818" y="43466"/>
                </a:lnTo>
                <a:lnTo>
                  <a:pt x="243818" y="43773"/>
                </a:lnTo>
                <a:lnTo>
                  <a:pt x="244023" y="44182"/>
                </a:lnTo>
                <a:lnTo>
                  <a:pt x="244432" y="43261"/>
                </a:lnTo>
                <a:lnTo>
                  <a:pt x="244023" y="42852"/>
                </a:lnTo>
                <a:lnTo>
                  <a:pt x="243205" y="40602"/>
                </a:lnTo>
                <a:lnTo>
                  <a:pt x="243511" y="40500"/>
                </a:lnTo>
                <a:lnTo>
                  <a:pt x="243409" y="39886"/>
                </a:lnTo>
                <a:lnTo>
                  <a:pt x="243409" y="39784"/>
                </a:lnTo>
                <a:lnTo>
                  <a:pt x="241568" y="37534"/>
                </a:lnTo>
                <a:close/>
                <a:moveTo>
                  <a:pt x="238909" y="44795"/>
                </a:moveTo>
                <a:lnTo>
                  <a:pt x="238807" y="45102"/>
                </a:lnTo>
                <a:lnTo>
                  <a:pt x="238398" y="45000"/>
                </a:lnTo>
                <a:lnTo>
                  <a:pt x="238295" y="45307"/>
                </a:lnTo>
                <a:lnTo>
                  <a:pt x="237989" y="45716"/>
                </a:lnTo>
                <a:lnTo>
                  <a:pt x="238398" y="45920"/>
                </a:lnTo>
                <a:lnTo>
                  <a:pt x="238705" y="46330"/>
                </a:lnTo>
                <a:lnTo>
                  <a:pt x="239523" y="45614"/>
                </a:lnTo>
                <a:lnTo>
                  <a:pt x="239830" y="45818"/>
                </a:lnTo>
                <a:lnTo>
                  <a:pt x="240034" y="45307"/>
                </a:lnTo>
                <a:lnTo>
                  <a:pt x="239625" y="44795"/>
                </a:lnTo>
                <a:close/>
                <a:moveTo>
                  <a:pt x="151875" y="47659"/>
                </a:moveTo>
                <a:lnTo>
                  <a:pt x="151773" y="47761"/>
                </a:lnTo>
                <a:lnTo>
                  <a:pt x="152080" y="47864"/>
                </a:lnTo>
                <a:lnTo>
                  <a:pt x="151875" y="47659"/>
                </a:lnTo>
                <a:close/>
                <a:moveTo>
                  <a:pt x="236455" y="45307"/>
                </a:moveTo>
                <a:lnTo>
                  <a:pt x="236045" y="45614"/>
                </a:lnTo>
                <a:lnTo>
                  <a:pt x="236045" y="45818"/>
                </a:lnTo>
                <a:lnTo>
                  <a:pt x="235943" y="45716"/>
                </a:lnTo>
                <a:lnTo>
                  <a:pt x="236352" y="46227"/>
                </a:lnTo>
                <a:lnTo>
                  <a:pt x="236045" y="46023"/>
                </a:lnTo>
                <a:lnTo>
                  <a:pt x="236352" y="46534"/>
                </a:lnTo>
                <a:lnTo>
                  <a:pt x="236659" y="46227"/>
                </a:lnTo>
                <a:lnTo>
                  <a:pt x="236455" y="46023"/>
                </a:lnTo>
                <a:lnTo>
                  <a:pt x="236659" y="46125"/>
                </a:lnTo>
                <a:lnTo>
                  <a:pt x="236966" y="46534"/>
                </a:lnTo>
                <a:lnTo>
                  <a:pt x="237068" y="47761"/>
                </a:lnTo>
                <a:lnTo>
                  <a:pt x="237580" y="47966"/>
                </a:lnTo>
                <a:lnTo>
                  <a:pt x="237580" y="47455"/>
                </a:lnTo>
                <a:lnTo>
                  <a:pt x="237784" y="48170"/>
                </a:lnTo>
                <a:lnTo>
                  <a:pt x="237886" y="47966"/>
                </a:lnTo>
                <a:lnTo>
                  <a:pt x="237886" y="47761"/>
                </a:lnTo>
                <a:lnTo>
                  <a:pt x="238193" y="47761"/>
                </a:lnTo>
                <a:lnTo>
                  <a:pt x="237886" y="45818"/>
                </a:lnTo>
                <a:lnTo>
                  <a:pt x="237580" y="45818"/>
                </a:lnTo>
                <a:lnTo>
                  <a:pt x="237477" y="45409"/>
                </a:lnTo>
                <a:lnTo>
                  <a:pt x="237273" y="45511"/>
                </a:lnTo>
                <a:lnTo>
                  <a:pt x="236864" y="45307"/>
                </a:lnTo>
                <a:close/>
                <a:moveTo>
                  <a:pt x="49602" y="49398"/>
                </a:moveTo>
                <a:lnTo>
                  <a:pt x="49705" y="49500"/>
                </a:lnTo>
                <a:lnTo>
                  <a:pt x="49655" y="49401"/>
                </a:lnTo>
                <a:lnTo>
                  <a:pt x="49655" y="49401"/>
                </a:lnTo>
                <a:lnTo>
                  <a:pt x="49602" y="49398"/>
                </a:lnTo>
                <a:close/>
                <a:moveTo>
                  <a:pt x="53489" y="53386"/>
                </a:moveTo>
                <a:lnTo>
                  <a:pt x="53485" y="53390"/>
                </a:lnTo>
                <a:lnTo>
                  <a:pt x="53485" y="53390"/>
                </a:lnTo>
                <a:lnTo>
                  <a:pt x="53489" y="53489"/>
                </a:lnTo>
                <a:lnTo>
                  <a:pt x="53489" y="53386"/>
                </a:lnTo>
                <a:close/>
                <a:moveTo>
                  <a:pt x="231648" y="54102"/>
                </a:moveTo>
                <a:lnTo>
                  <a:pt x="231239" y="54205"/>
                </a:lnTo>
                <a:lnTo>
                  <a:pt x="230625" y="55739"/>
                </a:lnTo>
                <a:lnTo>
                  <a:pt x="231648" y="57477"/>
                </a:lnTo>
                <a:lnTo>
                  <a:pt x="231852" y="54511"/>
                </a:lnTo>
                <a:lnTo>
                  <a:pt x="231648" y="54102"/>
                </a:lnTo>
                <a:close/>
                <a:moveTo>
                  <a:pt x="46432" y="57886"/>
                </a:moveTo>
                <a:lnTo>
                  <a:pt x="46432" y="57989"/>
                </a:lnTo>
                <a:lnTo>
                  <a:pt x="46636" y="57886"/>
                </a:lnTo>
                <a:close/>
                <a:moveTo>
                  <a:pt x="176216" y="59114"/>
                </a:moveTo>
                <a:lnTo>
                  <a:pt x="176216" y="59114"/>
                </a:lnTo>
                <a:lnTo>
                  <a:pt x="176216" y="59114"/>
                </a:lnTo>
                <a:close/>
                <a:moveTo>
                  <a:pt x="52057" y="56250"/>
                </a:moveTo>
                <a:lnTo>
                  <a:pt x="49193" y="57170"/>
                </a:lnTo>
                <a:lnTo>
                  <a:pt x="49091" y="57375"/>
                </a:lnTo>
                <a:lnTo>
                  <a:pt x="48682" y="57580"/>
                </a:lnTo>
                <a:lnTo>
                  <a:pt x="48989" y="57477"/>
                </a:lnTo>
                <a:lnTo>
                  <a:pt x="48989" y="57682"/>
                </a:lnTo>
                <a:lnTo>
                  <a:pt x="51443" y="56761"/>
                </a:lnTo>
                <a:lnTo>
                  <a:pt x="51443" y="56761"/>
                </a:lnTo>
                <a:lnTo>
                  <a:pt x="51239" y="56966"/>
                </a:lnTo>
                <a:lnTo>
                  <a:pt x="54205" y="57886"/>
                </a:lnTo>
                <a:lnTo>
                  <a:pt x="54307" y="58500"/>
                </a:lnTo>
                <a:lnTo>
                  <a:pt x="55330" y="58807"/>
                </a:lnTo>
                <a:lnTo>
                  <a:pt x="54818" y="59625"/>
                </a:lnTo>
                <a:lnTo>
                  <a:pt x="54818" y="59625"/>
                </a:lnTo>
                <a:lnTo>
                  <a:pt x="57068" y="59420"/>
                </a:lnTo>
                <a:lnTo>
                  <a:pt x="57170" y="59523"/>
                </a:lnTo>
                <a:lnTo>
                  <a:pt x="57886" y="59420"/>
                </a:lnTo>
                <a:lnTo>
                  <a:pt x="57886" y="59114"/>
                </a:lnTo>
                <a:lnTo>
                  <a:pt x="55739" y="58091"/>
                </a:lnTo>
                <a:lnTo>
                  <a:pt x="55534" y="57886"/>
                </a:lnTo>
                <a:lnTo>
                  <a:pt x="55330" y="57784"/>
                </a:lnTo>
                <a:lnTo>
                  <a:pt x="55534" y="57784"/>
                </a:lnTo>
                <a:lnTo>
                  <a:pt x="55125" y="57580"/>
                </a:lnTo>
                <a:lnTo>
                  <a:pt x="55227" y="57682"/>
                </a:lnTo>
                <a:lnTo>
                  <a:pt x="52057" y="56250"/>
                </a:lnTo>
                <a:close/>
                <a:moveTo>
                  <a:pt x="207307" y="59625"/>
                </a:moveTo>
                <a:lnTo>
                  <a:pt x="207307" y="59625"/>
                </a:lnTo>
                <a:lnTo>
                  <a:pt x="207307" y="59625"/>
                </a:lnTo>
                <a:close/>
                <a:moveTo>
                  <a:pt x="222648" y="59420"/>
                </a:moveTo>
                <a:lnTo>
                  <a:pt x="222648" y="59523"/>
                </a:lnTo>
                <a:lnTo>
                  <a:pt x="221625" y="59727"/>
                </a:lnTo>
                <a:lnTo>
                  <a:pt x="221727" y="59727"/>
                </a:lnTo>
                <a:lnTo>
                  <a:pt x="221216" y="60341"/>
                </a:lnTo>
                <a:lnTo>
                  <a:pt x="221727" y="61159"/>
                </a:lnTo>
                <a:lnTo>
                  <a:pt x="222750" y="60852"/>
                </a:lnTo>
                <a:lnTo>
                  <a:pt x="223159" y="59932"/>
                </a:lnTo>
                <a:lnTo>
                  <a:pt x="222648" y="59420"/>
                </a:lnTo>
                <a:close/>
                <a:moveTo>
                  <a:pt x="54511" y="60955"/>
                </a:moveTo>
                <a:lnTo>
                  <a:pt x="54205" y="61057"/>
                </a:lnTo>
                <a:lnTo>
                  <a:pt x="54614" y="61670"/>
                </a:lnTo>
                <a:lnTo>
                  <a:pt x="55023" y="61773"/>
                </a:lnTo>
                <a:lnTo>
                  <a:pt x="55534" y="61568"/>
                </a:lnTo>
                <a:lnTo>
                  <a:pt x="55943" y="61568"/>
                </a:lnTo>
                <a:lnTo>
                  <a:pt x="54511" y="60955"/>
                </a:lnTo>
                <a:close/>
                <a:moveTo>
                  <a:pt x="58602" y="59727"/>
                </a:moveTo>
                <a:lnTo>
                  <a:pt x="59114" y="60034"/>
                </a:lnTo>
                <a:lnTo>
                  <a:pt x="59114" y="60443"/>
                </a:lnTo>
                <a:lnTo>
                  <a:pt x="59420" y="60955"/>
                </a:lnTo>
                <a:lnTo>
                  <a:pt x="59114" y="61057"/>
                </a:lnTo>
                <a:lnTo>
                  <a:pt x="57784" y="60852"/>
                </a:lnTo>
                <a:lnTo>
                  <a:pt x="57580" y="61159"/>
                </a:lnTo>
                <a:lnTo>
                  <a:pt x="57989" y="61466"/>
                </a:lnTo>
                <a:lnTo>
                  <a:pt x="59420" y="61261"/>
                </a:lnTo>
                <a:lnTo>
                  <a:pt x="59932" y="61568"/>
                </a:lnTo>
                <a:lnTo>
                  <a:pt x="60239" y="61875"/>
                </a:lnTo>
                <a:lnTo>
                  <a:pt x="60545" y="61261"/>
                </a:lnTo>
                <a:lnTo>
                  <a:pt x="62693" y="61261"/>
                </a:lnTo>
                <a:lnTo>
                  <a:pt x="63000" y="60750"/>
                </a:lnTo>
                <a:lnTo>
                  <a:pt x="61977" y="60341"/>
                </a:lnTo>
                <a:lnTo>
                  <a:pt x="62284" y="60239"/>
                </a:lnTo>
                <a:lnTo>
                  <a:pt x="58602" y="59727"/>
                </a:lnTo>
                <a:close/>
                <a:moveTo>
                  <a:pt x="208739" y="63614"/>
                </a:moveTo>
                <a:lnTo>
                  <a:pt x="208739" y="63614"/>
                </a:lnTo>
                <a:lnTo>
                  <a:pt x="208739" y="63614"/>
                </a:lnTo>
                <a:close/>
                <a:moveTo>
                  <a:pt x="48989" y="64227"/>
                </a:moveTo>
                <a:lnTo>
                  <a:pt x="48989" y="64330"/>
                </a:lnTo>
                <a:lnTo>
                  <a:pt x="49091" y="64432"/>
                </a:lnTo>
                <a:lnTo>
                  <a:pt x="49091" y="64432"/>
                </a:lnTo>
                <a:lnTo>
                  <a:pt x="48989" y="64227"/>
                </a:lnTo>
                <a:close/>
                <a:moveTo>
                  <a:pt x="44182" y="66375"/>
                </a:moveTo>
                <a:lnTo>
                  <a:pt x="44386" y="66477"/>
                </a:lnTo>
                <a:lnTo>
                  <a:pt x="44386" y="66477"/>
                </a:lnTo>
                <a:lnTo>
                  <a:pt x="44284" y="66375"/>
                </a:lnTo>
                <a:close/>
                <a:moveTo>
                  <a:pt x="232261" y="60955"/>
                </a:moveTo>
                <a:lnTo>
                  <a:pt x="231955" y="61670"/>
                </a:lnTo>
                <a:lnTo>
                  <a:pt x="232159" y="63511"/>
                </a:lnTo>
                <a:lnTo>
                  <a:pt x="231648" y="63307"/>
                </a:lnTo>
                <a:lnTo>
                  <a:pt x="232364" y="64943"/>
                </a:lnTo>
                <a:lnTo>
                  <a:pt x="232568" y="64739"/>
                </a:lnTo>
                <a:lnTo>
                  <a:pt x="232977" y="65148"/>
                </a:lnTo>
                <a:lnTo>
                  <a:pt x="232773" y="65864"/>
                </a:lnTo>
                <a:lnTo>
                  <a:pt x="233591" y="65966"/>
                </a:lnTo>
                <a:lnTo>
                  <a:pt x="233795" y="65659"/>
                </a:lnTo>
                <a:lnTo>
                  <a:pt x="234716" y="66375"/>
                </a:lnTo>
                <a:lnTo>
                  <a:pt x="234409" y="65761"/>
                </a:lnTo>
                <a:lnTo>
                  <a:pt x="236045" y="67091"/>
                </a:lnTo>
                <a:lnTo>
                  <a:pt x="235432" y="65966"/>
                </a:lnTo>
                <a:lnTo>
                  <a:pt x="235739" y="65864"/>
                </a:lnTo>
                <a:lnTo>
                  <a:pt x="235125" y="65659"/>
                </a:lnTo>
                <a:lnTo>
                  <a:pt x="235125" y="65864"/>
                </a:lnTo>
                <a:lnTo>
                  <a:pt x="234511" y="65352"/>
                </a:lnTo>
                <a:lnTo>
                  <a:pt x="234205" y="65455"/>
                </a:lnTo>
                <a:lnTo>
                  <a:pt x="234307" y="65659"/>
                </a:lnTo>
                <a:lnTo>
                  <a:pt x="233284" y="64330"/>
                </a:lnTo>
                <a:lnTo>
                  <a:pt x="233489" y="63511"/>
                </a:lnTo>
                <a:lnTo>
                  <a:pt x="233795" y="63205"/>
                </a:lnTo>
                <a:lnTo>
                  <a:pt x="233591" y="61159"/>
                </a:lnTo>
                <a:lnTo>
                  <a:pt x="233284" y="61261"/>
                </a:lnTo>
                <a:lnTo>
                  <a:pt x="232261" y="60955"/>
                </a:lnTo>
                <a:close/>
                <a:moveTo>
                  <a:pt x="236045" y="67091"/>
                </a:moveTo>
                <a:lnTo>
                  <a:pt x="236045" y="67091"/>
                </a:lnTo>
                <a:lnTo>
                  <a:pt x="236045" y="67091"/>
                </a:lnTo>
                <a:close/>
                <a:moveTo>
                  <a:pt x="232670" y="66170"/>
                </a:moveTo>
                <a:lnTo>
                  <a:pt x="233693" y="67398"/>
                </a:lnTo>
                <a:lnTo>
                  <a:pt x="233693" y="66580"/>
                </a:lnTo>
                <a:lnTo>
                  <a:pt x="233080" y="66170"/>
                </a:lnTo>
                <a:close/>
                <a:moveTo>
                  <a:pt x="222750" y="67705"/>
                </a:moveTo>
                <a:lnTo>
                  <a:pt x="222750" y="67705"/>
                </a:lnTo>
                <a:lnTo>
                  <a:pt x="222750" y="67705"/>
                </a:lnTo>
                <a:close/>
                <a:moveTo>
                  <a:pt x="222750" y="67705"/>
                </a:moveTo>
                <a:lnTo>
                  <a:pt x="222737" y="67743"/>
                </a:lnTo>
                <a:lnTo>
                  <a:pt x="222750" y="67807"/>
                </a:lnTo>
                <a:lnTo>
                  <a:pt x="222750" y="67705"/>
                </a:lnTo>
                <a:close/>
                <a:moveTo>
                  <a:pt x="235330" y="67091"/>
                </a:moveTo>
                <a:lnTo>
                  <a:pt x="235330" y="67807"/>
                </a:lnTo>
                <a:lnTo>
                  <a:pt x="235739" y="67602"/>
                </a:lnTo>
                <a:lnTo>
                  <a:pt x="236148" y="67909"/>
                </a:lnTo>
                <a:lnTo>
                  <a:pt x="235534" y="67193"/>
                </a:lnTo>
                <a:lnTo>
                  <a:pt x="235330" y="67091"/>
                </a:lnTo>
                <a:close/>
                <a:moveTo>
                  <a:pt x="236250" y="67091"/>
                </a:moveTo>
                <a:lnTo>
                  <a:pt x="237068" y="68420"/>
                </a:lnTo>
                <a:lnTo>
                  <a:pt x="237682" y="68625"/>
                </a:lnTo>
                <a:lnTo>
                  <a:pt x="237784" y="68625"/>
                </a:lnTo>
                <a:lnTo>
                  <a:pt x="237170" y="67295"/>
                </a:lnTo>
                <a:lnTo>
                  <a:pt x="236250" y="67091"/>
                </a:lnTo>
                <a:close/>
                <a:moveTo>
                  <a:pt x="234307" y="67807"/>
                </a:moveTo>
                <a:lnTo>
                  <a:pt x="234205" y="67909"/>
                </a:lnTo>
                <a:lnTo>
                  <a:pt x="234409" y="68011"/>
                </a:lnTo>
                <a:lnTo>
                  <a:pt x="234409" y="69341"/>
                </a:lnTo>
                <a:lnTo>
                  <a:pt x="235330" y="68420"/>
                </a:lnTo>
                <a:lnTo>
                  <a:pt x="234307" y="67807"/>
                </a:lnTo>
                <a:close/>
                <a:moveTo>
                  <a:pt x="236455" y="68216"/>
                </a:moveTo>
                <a:lnTo>
                  <a:pt x="236557" y="68625"/>
                </a:lnTo>
                <a:lnTo>
                  <a:pt x="236864" y="68932"/>
                </a:lnTo>
                <a:lnTo>
                  <a:pt x="237170" y="69750"/>
                </a:lnTo>
                <a:lnTo>
                  <a:pt x="237170" y="69341"/>
                </a:lnTo>
                <a:lnTo>
                  <a:pt x="237273" y="69545"/>
                </a:lnTo>
                <a:lnTo>
                  <a:pt x="237273" y="69443"/>
                </a:lnTo>
                <a:lnTo>
                  <a:pt x="237273" y="69136"/>
                </a:lnTo>
                <a:lnTo>
                  <a:pt x="237170" y="68932"/>
                </a:lnTo>
                <a:lnTo>
                  <a:pt x="236966" y="68318"/>
                </a:lnTo>
                <a:lnTo>
                  <a:pt x="236761" y="68420"/>
                </a:lnTo>
                <a:lnTo>
                  <a:pt x="236455" y="68216"/>
                </a:lnTo>
                <a:close/>
                <a:moveTo>
                  <a:pt x="193091" y="69852"/>
                </a:moveTo>
                <a:lnTo>
                  <a:pt x="193295" y="70261"/>
                </a:lnTo>
                <a:lnTo>
                  <a:pt x="193160" y="69965"/>
                </a:lnTo>
                <a:lnTo>
                  <a:pt x="193091" y="69852"/>
                </a:lnTo>
                <a:close/>
                <a:moveTo>
                  <a:pt x="235636" y="68830"/>
                </a:moveTo>
                <a:lnTo>
                  <a:pt x="235227" y="69034"/>
                </a:lnTo>
                <a:lnTo>
                  <a:pt x="235125" y="69239"/>
                </a:lnTo>
                <a:lnTo>
                  <a:pt x="235227" y="69648"/>
                </a:lnTo>
                <a:lnTo>
                  <a:pt x="234818" y="69955"/>
                </a:lnTo>
                <a:lnTo>
                  <a:pt x="235636" y="70670"/>
                </a:lnTo>
                <a:lnTo>
                  <a:pt x="235636" y="68830"/>
                </a:lnTo>
                <a:close/>
                <a:moveTo>
                  <a:pt x="232057" y="68420"/>
                </a:moveTo>
                <a:lnTo>
                  <a:pt x="230318" y="71284"/>
                </a:lnTo>
                <a:lnTo>
                  <a:pt x="230318" y="71386"/>
                </a:lnTo>
                <a:lnTo>
                  <a:pt x="232261" y="69341"/>
                </a:lnTo>
                <a:lnTo>
                  <a:pt x="232057" y="68420"/>
                </a:lnTo>
                <a:close/>
                <a:moveTo>
                  <a:pt x="196568" y="70159"/>
                </a:moveTo>
                <a:lnTo>
                  <a:pt x="196364" y="71795"/>
                </a:lnTo>
                <a:lnTo>
                  <a:pt x="196364" y="72000"/>
                </a:lnTo>
                <a:lnTo>
                  <a:pt x="197591" y="73739"/>
                </a:lnTo>
                <a:lnTo>
                  <a:pt x="198102" y="72102"/>
                </a:lnTo>
                <a:lnTo>
                  <a:pt x="196875" y="70261"/>
                </a:lnTo>
                <a:lnTo>
                  <a:pt x="196568" y="70159"/>
                </a:lnTo>
                <a:close/>
                <a:moveTo>
                  <a:pt x="237580" y="70261"/>
                </a:moveTo>
                <a:lnTo>
                  <a:pt x="237580" y="70773"/>
                </a:lnTo>
                <a:lnTo>
                  <a:pt x="237068" y="70977"/>
                </a:lnTo>
                <a:lnTo>
                  <a:pt x="237068" y="71182"/>
                </a:lnTo>
                <a:lnTo>
                  <a:pt x="236761" y="71182"/>
                </a:lnTo>
                <a:lnTo>
                  <a:pt x="236659" y="71591"/>
                </a:lnTo>
                <a:lnTo>
                  <a:pt x="236250" y="71795"/>
                </a:lnTo>
                <a:lnTo>
                  <a:pt x="236148" y="71182"/>
                </a:lnTo>
                <a:lnTo>
                  <a:pt x="235739" y="71284"/>
                </a:lnTo>
                <a:lnTo>
                  <a:pt x="235432" y="71693"/>
                </a:lnTo>
                <a:lnTo>
                  <a:pt x="234818" y="71898"/>
                </a:lnTo>
                <a:lnTo>
                  <a:pt x="234818" y="72818"/>
                </a:lnTo>
                <a:lnTo>
                  <a:pt x="235227" y="72000"/>
                </a:lnTo>
                <a:lnTo>
                  <a:pt x="235636" y="72102"/>
                </a:lnTo>
                <a:lnTo>
                  <a:pt x="235943" y="72409"/>
                </a:lnTo>
                <a:lnTo>
                  <a:pt x="236045" y="72000"/>
                </a:lnTo>
                <a:lnTo>
                  <a:pt x="236455" y="72205"/>
                </a:lnTo>
                <a:lnTo>
                  <a:pt x="236557" y="73125"/>
                </a:lnTo>
                <a:lnTo>
                  <a:pt x="237580" y="73943"/>
                </a:lnTo>
                <a:lnTo>
                  <a:pt x="237682" y="73841"/>
                </a:lnTo>
                <a:lnTo>
                  <a:pt x="237682" y="74045"/>
                </a:lnTo>
                <a:lnTo>
                  <a:pt x="238091" y="73841"/>
                </a:lnTo>
                <a:lnTo>
                  <a:pt x="237784" y="73227"/>
                </a:lnTo>
                <a:lnTo>
                  <a:pt x="237989" y="72614"/>
                </a:lnTo>
                <a:lnTo>
                  <a:pt x="238295" y="72818"/>
                </a:lnTo>
                <a:lnTo>
                  <a:pt x="238500" y="73534"/>
                </a:lnTo>
                <a:lnTo>
                  <a:pt x="238500" y="73023"/>
                </a:lnTo>
                <a:lnTo>
                  <a:pt x="238807" y="72614"/>
                </a:lnTo>
                <a:lnTo>
                  <a:pt x="238500" y="71284"/>
                </a:lnTo>
                <a:lnTo>
                  <a:pt x="238398" y="71182"/>
                </a:lnTo>
                <a:lnTo>
                  <a:pt x="238500" y="70977"/>
                </a:lnTo>
                <a:lnTo>
                  <a:pt x="238295" y="70466"/>
                </a:lnTo>
                <a:lnTo>
                  <a:pt x="237580" y="70261"/>
                </a:lnTo>
                <a:close/>
                <a:moveTo>
                  <a:pt x="240443" y="77727"/>
                </a:moveTo>
                <a:lnTo>
                  <a:pt x="240034" y="78545"/>
                </a:lnTo>
                <a:lnTo>
                  <a:pt x="240136" y="80284"/>
                </a:lnTo>
                <a:lnTo>
                  <a:pt x="240852" y="81000"/>
                </a:lnTo>
                <a:lnTo>
                  <a:pt x="240341" y="79568"/>
                </a:lnTo>
                <a:lnTo>
                  <a:pt x="241261" y="79773"/>
                </a:lnTo>
                <a:lnTo>
                  <a:pt x="240750" y="79057"/>
                </a:lnTo>
                <a:lnTo>
                  <a:pt x="241057" y="78852"/>
                </a:lnTo>
                <a:lnTo>
                  <a:pt x="241057" y="78545"/>
                </a:lnTo>
                <a:lnTo>
                  <a:pt x="240136" y="78955"/>
                </a:lnTo>
                <a:lnTo>
                  <a:pt x="240443" y="78648"/>
                </a:lnTo>
                <a:lnTo>
                  <a:pt x="240443" y="78341"/>
                </a:lnTo>
                <a:lnTo>
                  <a:pt x="240341" y="78136"/>
                </a:lnTo>
                <a:lnTo>
                  <a:pt x="240443" y="77727"/>
                </a:lnTo>
                <a:close/>
                <a:moveTo>
                  <a:pt x="79875" y="80284"/>
                </a:moveTo>
                <a:lnTo>
                  <a:pt x="78136" y="80591"/>
                </a:lnTo>
                <a:lnTo>
                  <a:pt x="78136" y="81511"/>
                </a:lnTo>
                <a:lnTo>
                  <a:pt x="78443" y="81818"/>
                </a:lnTo>
                <a:lnTo>
                  <a:pt x="79466" y="81511"/>
                </a:lnTo>
                <a:lnTo>
                  <a:pt x="80080" y="80693"/>
                </a:lnTo>
                <a:lnTo>
                  <a:pt x="79875" y="80284"/>
                </a:lnTo>
                <a:close/>
                <a:moveTo>
                  <a:pt x="261102" y="82636"/>
                </a:moveTo>
                <a:lnTo>
                  <a:pt x="261000" y="82841"/>
                </a:lnTo>
                <a:lnTo>
                  <a:pt x="261205" y="82943"/>
                </a:lnTo>
                <a:lnTo>
                  <a:pt x="261307" y="82943"/>
                </a:lnTo>
                <a:lnTo>
                  <a:pt x="261102" y="82636"/>
                </a:lnTo>
                <a:close/>
                <a:moveTo>
                  <a:pt x="220500" y="81818"/>
                </a:moveTo>
                <a:lnTo>
                  <a:pt x="219784" y="81920"/>
                </a:lnTo>
                <a:lnTo>
                  <a:pt x="219886" y="82227"/>
                </a:lnTo>
                <a:lnTo>
                  <a:pt x="220295" y="82534"/>
                </a:lnTo>
                <a:lnTo>
                  <a:pt x="220295" y="82841"/>
                </a:lnTo>
                <a:lnTo>
                  <a:pt x="221011" y="83148"/>
                </a:lnTo>
                <a:lnTo>
                  <a:pt x="221114" y="82636"/>
                </a:lnTo>
                <a:lnTo>
                  <a:pt x="220500" y="81818"/>
                </a:lnTo>
                <a:close/>
                <a:moveTo>
                  <a:pt x="222034" y="82636"/>
                </a:moveTo>
                <a:lnTo>
                  <a:pt x="221830" y="83045"/>
                </a:lnTo>
                <a:lnTo>
                  <a:pt x="221830" y="83352"/>
                </a:lnTo>
                <a:lnTo>
                  <a:pt x="222341" y="83148"/>
                </a:lnTo>
                <a:lnTo>
                  <a:pt x="222034" y="82636"/>
                </a:lnTo>
                <a:close/>
                <a:moveTo>
                  <a:pt x="240443" y="83352"/>
                </a:moveTo>
                <a:lnTo>
                  <a:pt x="240239" y="83659"/>
                </a:lnTo>
                <a:lnTo>
                  <a:pt x="240239" y="83659"/>
                </a:lnTo>
                <a:lnTo>
                  <a:pt x="240545" y="83352"/>
                </a:lnTo>
                <a:close/>
                <a:moveTo>
                  <a:pt x="240852" y="82943"/>
                </a:moveTo>
                <a:lnTo>
                  <a:pt x="240545" y="83352"/>
                </a:lnTo>
                <a:lnTo>
                  <a:pt x="240750" y="83557"/>
                </a:lnTo>
                <a:lnTo>
                  <a:pt x="241261" y="83455"/>
                </a:lnTo>
                <a:lnTo>
                  <a:pt x="241670" y="83557"/>
                </a:lnTo>
                <a:lnTo>
                  <a:pt x="241977" y="83455"/>
                </a:lnTo>
                <a:lnTo>
                  <a:pt x="242898" y="83966"/>
                </a:lnTo>
                <a:lnTo>
                  <a:pt x="241568" y="82943"/>
                </a:lnTo>
                <a:close/>
                <a:moveTo>
                  <a:pt x="230011" y="72818"/>
                </a:moveTo>
                <a:lnTo>
                  <a:pt x="228989" y="74250"/>
                </a:lnTo>
                <a:lnTo>
                  <a:pt x="228989" y="74761"/>
                </a:lnTo>
                <a:lnTo>
                  <a:pt x="228477" y="74966"/>
                </a:lnTo>
                <a:lnTo>
                  <a:pt x="228477" y="74864"/>
                </a:lnTo>
                <a:lnTo>
                  <a:pt x="227557" y="75375"/>
                </a:lnTo>
                <a:lnTo>
                  <a:pt x="227045" y="76398"/>
                </a:lnTo>
                <a:lnTo>
                  <a:pt x="225409" y="77216"/>
                </a:lnTo>
                <a:lnTo>
                  <a:pt x="225307" y="77420"/>
                </a:lnTo>
                <a:lnTo>
                  <a:pt x="225205" y="77523"/>
                </a:lnTo>
                <a:lnTo>
                  <a:pt x="225205" y="78648"/>
                </a:lnTo>
                <a:lnTo>
                  <a:pt x="223670" y="77932"/>
                </a:lnTo>
                <a:lnTo>
                  <a:pt x="223159" y="78750"/>
                </a:lnTo>
                <a:lnTo>
                  <a:pt x="223261" y="78750"/>
                </a:lnTo>
                <a:lnTo>
                  <a:pt x="224182" y="83045"/>
                </a:lnTo>
                <a:lnTo>
                  <a:pt x="225511" y="83045"/>
                </a:lnTo>
                <a:lnTo>
                  <a:pt x="225818" y="83659"/>
                </a:lnTo>
                <a:lnTo>
                  <a:pt x="226023" y="83455"/>
                </a:lnTo>
                <a:lnTo>
                  <a:pt x="226330" y="83557"/>
                </a:lnTo>
                <a:lnTo>
                  <a:pt x="226739" y="83045"/>
                </a:lnTo>
                <a:lnTo>
                  <a:pt x="227352" y="83557"/>
                </a:lnTo>
                <a:lnTo>
                  <a:pt x="227966" y="83352"/>
                </a:lnTo>
                <a:lnTo>
                  <a:pt x="228068" y="83557"/>
                </a:lnTo>
                <a:lnTo>
                  <a:pt x="228375" y="84273"/>
                </a:lnTo>
                <a:lnTo>
                  <a:pt x="229398" y="83659"/>
                </a:lnTo>
                <a:lnTo>
                  <a:pt x="229705" y="83250"/>
                </a:lnTo>
                <a:lnTo>
                  <a:pt x="229602" y="83045"/>
                </a:lnTo>
                <a:lnTo>
                  <a:pt x="229807" y="82739"/>
                </a:lnTo>
                <a:lnTo>
                  <a:pt x="229705" y="81920"/>
                </a:lnTo>
                <a:lnTo>
                  <a:pt x="230216" y="81102"/>
                </a:lnTo>
                <a:lnTo>
                  <a:pt x="230523" y="81102"/>
                </a:lnTo>
                <a:lnTo>
                  <a:pt x="231239" y="78955"/>
                </a:lnTo>
                <a:lnTo>
                  <a:pt x="231852" y="79159"/>
                </a:lnTo>
                <a:lnTo>
                  <a:pt x="232159" y="79159"/>
                </a:lnTo>
                <a:lnTo>
                  <a:pt x="232057" y="78955"/>
                </a:lnTo>
                <a:lnTo>
                  <a:pt x="231136" y="77932"/>
                </a:lnTo>
                <a:lnTo>
                  <a:pt x="231034" y="77114"/>
                </a:lnTo>
                <a:lnTo>
                  <a:pt x="230932" y="77011"/>
                </a:lnTo>
                <a:lnTo>
                  <a:pt x="230420" y="76295"/>
                </a:lnTo>
                <a:lnTo>
                  <a:pt x="230830" y="76193"/>
                </a:lnTo>
                <a:lnTo>
                  <a:pt x="230932" y="76091"/>
                </a:lnTo>
                <a:lnTo>
                  <a:pt x="230932" y="75580"/>
                </a:lnTo>
                <a:lnTo>
                  <a:pt x="231750" y="75580"/>
                </a:lnTo>
                <a:lnTo>
                  <a:pt x="231443" y="74864"/>
                </a:lnTo>
                <a:lnTo>
                  <a:pt x="232261" y="74761"/>
                </a:lnTo>
                <a:lnTo>
                  <a:pt x="231136" y="73841"/>
                </a:lnTo>
                <a:lnTo>
                  <a:pt x="230727" y="73943"/>
                </a:lnTo>
                <a:lnTo>
                  <a:pt x="230420" y="72920"/>
                </a:lnTo>
                <a:lnTo>
                  <a:pt x="230011" y="73227"/>
                </a:lnTo>
                <a:lnTo>
                  <a:pt x="230011" y="72818"/>
                </a:lnTo>
                <a:close/>
                <a:moveTo>
                  <a:pt x="261307" y="82943"/>
                </a:moveTo>
                <a:lnTo>
                  <a:pt x="262841" y="84989"/>
                </a:lnTo>
                <a:lnTo>
                  <a:pt x="262330" y="83761"/>
                </a:lnTo>
                <a:lnTo>
                  <a:pt x="261307" y="82943"/>
                </a:lnTo>
                <a:close/>
                <a:moveTo>
                  <a:pt x="237682" y="78239"/>
                </a:moveTo>
                <a:lnTo>
                  <a:pt x="237170" y="78852"/>
                </a:lnTo>
                <a:lnTo>
                  <a:pt x="234614" y="78955"/>
                </a:lnTo>
                <a:lnTo>
                  <a:pt x="234409" y="78750"/>
                </a:lnTo>
                <a:lnTo>
                  <a:pt x="233489" y="79057"/>
                </a:lnTo>
                <a:lnTo>
                  <a:pt x="232977" y="79875"/>
                </a:lnTo>
                <a:lnTo>
                  <a:pt x="232977" y="80080"/>
                </a:lnTo>
                <a:lnTo>
                  <a:pt x="232875" y="80182"/>
                </a:lnTo>
                <a:lnTo>
                  <a:pt x="232977" y="80898"/>
                </a:lnTo>
                <a:lnTo>
                  <a:pt x="232875" y="80693"/>
                </a:lnTo>
                <a:lnTo>
                  <a:pt x="232057" y="83455"/>
                </a:lnTo>
                <a:lnTo>
                  <a:pt x="232364" y="83659"/>
                </a:lnTo>
                <a:lnTo>
                  <a:pt x="232568" y="83864"/>
                </a:lnTo>
                <a:lnTo>
                  <a:pt x="232670" y="85909"/>
                </a:lnTo>
                <a:lnTo>
                  <a:pt x="233386" y="85807"/>
                </a:lnTo>
                <a:lnTo>
                  <a:pt x="233591" y="82841"/>
                </a:lnTo>
                <a:lnTo>
                  <a:pt x="234409" y="84784"/>
                </a:lnTo>
                <a:lnTo>
                  <a:pt x="235636" y="84375"/>
                </a:lnTo>
                <a:lnTo>
                  <a:pt x="235125" y="83761"/>
                </a:lnTo>
                <a:lnTo>
                  <a:pt x="235227" y="83148"/>
                </a:lnTo>
                <a:lnTo>
                  <a:pt x="234409" y="82023"/>
                </a:lnTo>
                <a:lnTo>
                  <a:pt x="234614" y="82023"/>
                </a:lnTo>
                <a:lnTo>
                  <a:pt x="235739" y="81000"/>
                </a:lnTo>
                <a:lnTo>
                  <a:pt x="236148" y="81102"/>
                </a:lnTo>
                <a:lnTo>
                  <a:pt x="235739" y="80693"/>
                </a:lnTo>
                <a:lnTo>
                  <a:pt x="235739" y="80795"/>
                </a:lnTo>
                <a:lnTo>
                  <a:pt x="233591" y="81205"/>
                </a:lnTo>
                <a:lnTo>
                  <a:pt x="233284" y="80693"/>
                </a:lnTo>
                <a:lnTo>
                  <a:pt x="233182" y="80182"/>
                </a:lnTo>
                <a:lnTo>
                  <a:pt x="235943" y="79568"/>
                </a:lnTo>
                <a:lnTo>
                  <a:pt x="236455" y="79773"/>
                </a:lnTo>
                <a:lnTo>
                  <a:pt x="236966" y="79670"/>
                </a:lnTo>
                <a:lnTo>
                  <a:pt x="237580" y="79057"/>
                </a:lnTo>
                <a:lnTo>
                  <a:pt x="237682" y="78239"/>
                </a:lnTo>
                <a:close/>
                <a:moveTo>
                  <a:pt x="210580" y="74659"/>
                </a:moveTo>
                <a:lnTo>
                  <a:pt x="219068" y="86114"/>
                </a:lnTo>
                <a:lnTo>
                  <a:pt x="219068" y="85705"/>
                </a:lnTo>
                <a:lnTo>
                  <a:pt x="219989" y="86011"/>
                </a:lnTo>
                <a:lnTo>
                  <a:pt x="220398" y="83250"/>
                </a:lnTo>
                <a:lnTo>
                  <a:pt x="219273" y="82636"/>
                </a:lnTo>
                <a:lnTo>
                  <a:pt x="218966" y="81102"/>
                </a:lnTo>
                <a:lnTo>
                  <a:pt x="218352" y="80898"/>
                </a:lnTo>
                <a:lnTo>
                  <a:pt x="218148" y="80489"/>
                </a:lnTo>
                <a:lnTo>
                  <a:pt x="218455" y="79977"/>
                </a:lnTo>
                <a:lnTo>
                  <a:pt x="218045" y="79466"/>
                </a:lnTo>
                <a:lnTo>
                  <a:pt x="217330" y="79773"/>
                </a:lnTo>
                <a:lnTo>
                  <a:pt x="217739" y="79568"/>
                </a:lnTo>
                <a:lnTo>
                  <a:pt x="216102" y="77830"/>
                </a:lnTo>
                <a:lnTo>
                  <a:pt x="215795" y="78034"/>
                </a:lnTo>
                <a:lnTo>
                  <a:pt x="212625" y="74659"/>
                </a:lnTo>
                <a:close/>
                <a:moveTo>
                  <a:pt x="246170" y="85602"/>
                </a:moveTo>
                <a:lnTo>
                  <a:pt x="245864" y="85909"/>
                </a:lnTo>
                <a:lnTo>
                  <a:pt x="245761" y="86216"/>
                </a:lnTo>
                <a:lnTo>
                  <a:pt x="246273" y="86523"/>
                </a:lnTo>
                <a:lnTo>
                  <a:pt x="246375" y="86011"/>
                </a:lnTo>
                <a:lnTo>
                  <a:pt x="246170" y="85602"/>
                </a:lnTo>
                <a:close/>
                <a:moveTo>
                  <a:pt x="261818" y="84375"/>
                </a:moveTo>
                <a:lnTo>
                  <a:pt x="261716" y="84886"/>
                </a:lnTo>
                <a:lnTo>
                  <a:pt x="260693" y="85705"/>
                </a:lnTo>
                <a:lnTo>
                  <a:pt x="260386" y="85705"/>
                </a:lnTo>
                <a:lnTo>
                  <a:pt x="260284" y="85193"/>
                </a:lnTo>
                <a:lnTo>
                  <a:pt x="260080" y="85705"/>
                </a:lnTo>
                <a:lnTo>
                  <a:pt x="258648" y="85909"/>
                </a:lnTo>
                <a:lnTo>
                  <a:pt x="259773" y="86523"/>
                </a:lnTo>
                <a:lnTo>
                  <a:pt x="262125" y="85500"/>
                </a:lnTo>
                <a:lnTo>
                  <a:pt x="262023" y="85295"/>
                </a:lnTo>
                <a:lnTo>
                  <a:pt x="262227" y="85193"/>
                </a:lnTo>
                <a:lnTo>
                  <a:pt x="262432" y="84477"/>
                </a:lnTo>
                <a:lnTo>
                  <a:pt x="261818" y="84375"/>
                </a:lnTo>
                <a:close/>
                <a:moveTo>
                  <a:pt x="249239" y="87852"/>
                </a:moveTo>
                <a:lnTo>
                  <a:pt x="248727" y="88670"/>
                </a:lnTo>
                <a:lnTo>
                  <a:pt x="249648" y="88466"/>
                </a:lnTo>
                <a:lnTo>
                  <a:pt x="249239" y="87852"/>
                </a:lnTo>
                <a:close/>
                <a:moveTo>
                  <a:pt x="220500" y="86216"/>
                </a:moveTo>
                <a:lnTo>
                  <a:pt x="219682" y="86932"/>
                </a:lnTo>
                <a:lnTo>
                  <a:pt x="219784" y="87136"/>
                </a:lnTo>
                <a:lnTo>
                  <a:pt x="227250" y="88875"/>
                </a:lnTo>
                <a:lnTo>
                  <a:pt x="227761" y="88977"/>
                </a:lnTo>
                <a:lnTo>
                  <a:pt x="227761" y="88057"/>
                </a:lnTo>
                <a:lnTo>
                  <a:pt x="226330" y="87648"/>
                </a:lnTo>
                <a:lnTo>
                  <a:pt x="226125" y="87136"/>
                </a:lnTo>
                <a:lnTo>
                  <a:pt x="224591" y="86727"/>
                </a:lnTo>
                <a:lnTo>
                  <a:pt x="224284" y="87136"/>
                </a:lnTo>
                <a:lnTo>
                  <a:pt x="222648" y="87034"/>
                </a:lnTo>
                <a:lnTo>
                  <a:pt x="222239" y="86523"/>
                </a:lnTo>
                <a:lnTo>
                  <a:pt x="220500" y="86216"/>
                </a:lnTo>
                <a:close/>
                <a:moveTo>
                  <a:pt x="227761" y="88364"/>
                </a:moveTo>
                <a:lnTo>
                  <a:pt x="228273" y="89080"/>
                </a:lnTo>
                <a:lnTo>
                  <a:pt x="228886" y="88670"/>
                </a:lnTo>
                <a:lnTo>
                  <a:pt x="228375" y="88364"/>
                </a:lnTo>
                <a:close/>
                <a:moveTo>
                  <a:pt x="229398" y="88568"/>
                </a:moveTo>
                <a:lnTo>
                  <a:pt x="228989" y="88977"/>
                </a:lnTo>
                <a:lnTo>
                  <a:pt x="229705" y="89182"/>
                </a:lnTo>
                <a:lnTo>
                  <a:pt x="229807" y="88670"/>
                </a:lnTo>
                <a:lnTo>
                  <a:pt x="229398" y="88568"/>
                </a:lnTo>
                <a:close/>
                <a:moveTo>
                  <a:pt x="235432" y="88466"/>
                </a:moveTo>
                <a:lnTo>
                  <a:pt x="234920" y="88875"/>
                </a:lnTo>
                <a:lnTo>
                  <a:pt x="233182" y="88568"/>
                </a:lnTo>
                <a:lnTo>
                  <a:pt x="232670" y="88670"/>
                </a:lnTo>
                <a:lnTo>
                  <a:pt x="232670" y="89182"/>
                </a:lnTo>
                <a:lnTo>
                  <a:pt x="234716" y="88977"/>
                </a:lnTo>
                <a:lnTo>
                  <a:pt x="235330" y="88773"/>
                </a:lnTo>
                <a:lnTo>
                  <a:pt x="235534" y="88466"/>
                </a:lnTo>
                <a:close/>
                <a:moveTo>
                  <a:pt x="230932" y="88364"/>
                </a:moveTo>
                <a:lnTo>
                  <a:pt x="230727" y="88568"/>
                </a:lnTo>
                <a:lnTo>
                  <a:pt x="231034" y="88977"/>
                </a:lnTo>
                <a:lnTo>
                  <a:pt x="231034" y="88977"/>
                </a:lnTo>
                <a:lnTo>
                  <a:pt x="230420" y="88670"/>
                </a:lnTo>
                <a:lnTo>
                  <a:pt x="230011" y="89386"/>
                </a:lnTo>
                <a:lnTo>
                  <a:pt x="231341" y="88977"/>
                </a:lnTo>
                <a:lnTo>
                  <a:pt x="231750" y="89080"/>
                </a:lnTo>
                <a:lnTo>
                  <a:pt x="231648" y="88977"/>
                </a:lnTo>
                <a:lnTo>
                  <a:pt x="231750" y="88977"/>
                </a:lnTo>
                <a:lnTo>
                  <a:pt x="231648" y="88670"/>
                </a:lnTo>
                <a:lnTo>
                  <a:pt x="231239" y="88568"/>
                </a:lnTo>
                <a:lnTo>
                  <a:pt x="230932" y="88364"/>
                </a:lnTo>
                <a:close/>
                <a:moveTo>
                  <a:pt x="232670" y="89591"/>
                </a:moveTo>
                <a:lnTo>
                  <a:pt x="231750" y="89898"/>
                </a:lnTo>
                <a:lnTo>
                  <a:pt x="232670" y="90409"/>
                </a:lnTo>
                <a:lnTo>
                  <a:pt x="233284" y="90205"/>
                </a:lnTo>
                <a:lnTo>
                  <a:pt x="232670" y="89591"/>
                </a:lnTo>
                <a:close/>
                <a:moveTo>
                  <a:pt x="239420" y="88670"/>
                </a:moveTo>
                <a:lnTo>
                  <a:pt x="237989" y="88773"/>
                </a:lnTo>
                <a:lnTo>
                  <a:pt x="235943" y="90102"/>
                </a:lnTo>
                <a:lnTo>
                  <a:pt x="235943" y="90511"/>
                </a:lnTo>
                <a:lnTo>
                  <a:pt x="237068" y="90102"/>
                </a:lnTo>
                <a:lnTo>
                  <a:pt x="239420" y="88670"/>
                </a:lnTo>
                <a:close/>
                <a:moveTo>
                  <a:pt x="244636" y="80386"/>
                </a:moveTo>
                <a:lnTo>
                  <a:pt x="243205" y="81409"/>
                </a:lnTo>
                <a:lnTo>
                  <a:pt x="243920" y="81614"/>
                </a:lnTo>
                <a:lnTo>
                  <a:pt x="244125" y="82125"/>
                </a:lnTo>
                <a:lnTo>
                  <a:pt x="244432" y="82330"/>
                </a:lnTo>
                <a:lnTo>
                  <a:pt x="245761" y="82227"/>
                </a:lnTo>
                <a:lnTo>
                  <a:pt x="245557" y="82739"/>
                </a:lnTo>
                <a:lnTo>
                  <a:pt x="244023" y="82943"/>
                </a:lnTo>
                <a:lnTo>
                  <a:pt x="244534" y="83250"/>
                </a:lnTo>
                <a:lnTo>
                  <a:pt x="244739" y="84068"/>
                </a:lnTo>
                <a:lnTo>
                  <a:pt x="245659" y="83148"/>
                </a:lnTo>
                <a:lnTo>
                  <a:pt x="245761" y="83966"/>
                </a:lnTo>
                <a:lnTo>
                  <a:pt x="246580" y="84068"/>
                </a:lnTo>
                <a:lnTo>
                  <a:pt x="246784" y="84580"/>
                </a:lnTo>
                <a:lnTo>
                  <a:pt x="249648" y="85909"/>
                </a:lnTo>
                <a:lnTo>
                  <a:pt x="249443" y="86011"/>
                </a:lnTo>
                <a:lnTo>
                  <a:pt x="249648" y="86011"/>
                </a:lnTo>
                <a:lnTo>
                  <a:pt x="250261" y="87443"/>
                </a:lnTo>
                <a:lnTo>
                  <a:pt x="249852" y="87545"/>
                </a:lnTo>
                <a:lnTo>
                  <a:pt x="250057" y="88057"/>
                </a:lnTo>
                <a:lnTo>
                  <a:pt x="249852" y="88466"/>
                </a:lnTo>
                <a:lnTo>
                  <a:pt x="251080" y="88159"/>
                </a:lnTo>
                <a:lnTo>
                  <a:pt x="251080" y="88670"/>
                </a:lnTo>
                <a:lnTo>
                  <a:pt x="251693" y="89386"/>
                </a:lnTo>
                <a:lnTo>
                  <a:pt x="253534" y="89386"/>
                </a:lnTo>
                <a:lnTo>
                  <a:pt x="253841" y="88977"/>
                </a:lnTo>
                <a:lnTo>
                  <a:pt x="252920" y="88466"/>
                </a:lnTo>
                <a:lnTo>
                  <a:pt x="254455" y="88261"/>
                </a:lnTo>
                <a:lnTo>
                  <a:pt x="254455" y="88159"/>
                </a:lnTo>
                <a:lnTo>
                  <a:pt x="254557" y="88159"/>
                </a:lnTo>
                <a:lnTo>
                  <a:pt x="254250" y="87750"/>
                </a:lnTo>
                <a:lnTo>
                  <a:pt x="254864" y="87955"/>
                </a:lnTo>
                <a:lnTo>
                  <a:pt x="255375" y="87852"/>
                </a:lnTo>
                <a:lnTo>
                  <a:pt x="257625" y="90307"/>
                </a:lnTo>
                <a:lnTo>
                  <a:pt x="260080" y="91023"/>
                </a:lnTo>
                <a:lnTo>
                  <a:pt x="260080" y="90716"/>
                </a:lnTo>
                <a:lnTo>
                  <a:pt x="260489" y="90614"/>
                </a:lnTo>
                <a:lnTo>
                  <a:pt x="259670" y="90307"/>
                </a:lnTo>
                <a:lnTo>
                  <a:pt x="259670" y="90102"/>
                </a:lnTo>
                <a:lnTo>
                  <a:pt x="259159" y="89386"/>
                </a:lnTo>
                <a:lnTo>
                  <a:pt x="258648" y="89386"/>
                </a:lnTo>
                <a:lnTo>
                  <a:pt x="257318" y="87034"/>
                </a:lnTo>
                <a:lnTo>
                  <a:pt x="258136" y="86932"/>
                </a:lnTo>
                <a:lnTo>
                  <a:pt x="256500" y="85705"/>
                </a:lnTo>
                <a:lnTo>
                  <a:pt x="256398" y="84989"/>
                </a:lnTo>
                <a:lnTo>
                  <a:pt x="251898" y="82636"/>
                </a:lnTo>
                <a:lnTo>
                  <a:pt x="249545" y="81716"/>
                </a:lnTo>
                <a:lnTo>
                  <a:pt x="248727" y="81920"/>
                </a:lnTo>
                <a:lnTo>
                  <a:pt x="248727" y="82125"/>
                </a:lnTo>
                <a:lnTo>
                  <a:pt x="246989" y="83455"/>
                </a:lnTo>
                <a:lnTo>
                  <a:pt x="246375" y="82636"/>
                </a:lnTo>
                <a:lnTo>
                  <a:pt x="246273" y="82943"/>
                </a:lnTo>
                <a:lnTo>
                  <a:pt x="245864" y="80795"/>
                </a:lnTo>
                <a:lnTo>
                  <a:pt x="244636" y="80386"/>
                </a:lnTo>
                <a:close/>
                <a:moveTo>
                  <a:pt x="242693" y="91534"/>
                </a:moveTo>
                <a:lnTo>
                  <a:pt x="241977" y="91636"/>
                </a:lnTo>
                <a:lnTo>
                  <a:pt x="241977" y="91841"/>
                </a:lnTo>
                <a:lnTo>
                  <a:pt x="242386" y="92352"/>
                </a:lnTo>
                <a:lnTo>
                  <a:pt x="242693" y="91534"/>
                </a:lnTo>
                <a:close/>
                <a:moveTo>
                  <a:pt x="285750" y="96648"/>
                </a:moveTo>
                <a:lnTo>
                  <a:pt x="285545" y="96750"/>
                </a:lnTo>
                <a:lnTo>
                  <a:pt x="284420" y="97159"/>
                </a:lnTo>
                <a:lnTo>
                  <a:pt x="284216" y="97261"/>
                </a:lnTo>
                <a:lnTo>
                  <a:pt x="285239" y="97261"/>
                </a:lnTo>
                <a:lnTo>
                  <a:pt x="285750" y="96648"/>
                </a:lnTo>
                <a:close/>
                <a:moveTo>
                  <a:pt x="285648" y="97057"/>
                </a:moveTo>
                <a:lnTo>
                  <a:pt x="285239" y="97261"/>
                </a:lnTo>
                <a:lnTo>
                  <a:pt x="285545" y="97261"/>
                </a:lnTo>
                <a:lnTo>
                  <a:pt x="285648" y="97057"/>
                </a:lnTo>
                <a:close/>
                <a:moveTo>
                  <a:pt x="284011" y="98080"/>
                </a:moveTo>
                <a:lnTo>
                  <a:pt x="282886" y="98591"/>
                </a:lnTo>
                <a:lnTo>
                  <a:pt x="283807" y="98693"/>
                </a:lnTo>
                <a:lnTo>
                  <a:pt x="284114" y="98386"/>
                </a:lnTo>
                <a:lnTo>
                  <a:pt x="284011" y="98080"/>
                </a:lnTo>
                <a:close/>
                <a:moveTo>
                  <a:pt x="168852" y="92761"/>
                </a:moveTo>
                <a:lnTo>
                  <a:pt x="168136" y="92864"/>
                </a:lnTo>
                <a:lnTo>
                  <a:pt x="168136" y="93682"/>
                </a:lnTo>
                <a:lnTo>
                  <a:pt x="167318" y="94295"/>
                </a:lnTo>
                <a:lnTo>
                  <a:pt x="167318" y="95114"/>
                </a:lnTo>
                <a:lnTo>
                  <a:pt x="166807" y="95420"/>
                </a:lnTo>
                <a:lnTo>
                  <a:pt x="166705" y="95318"/>
                </a:lnTo>
                <a:lnTo>
                  <a:pt x="165886" y="96341"/>
                </a:lnTo>
                <a:lnTo>
                  <a:pt x="165375" y="96239"/>
                </a:lnTo>
                <a:lnTo>
                  <a:pt x="164966" y="96443"/>
                </a:lnTo>
                <a:lnTo>
                  <a:pt x="164761" y="96443"/>
                </a:lnTo>
                <a:lnTo>
                  <a:pt x="164045" y="96955"/>
                </a:lnTo>
                <a:lnTo>
                  <a:pt x="163330" y="105955"/>
                </a:lnTo>
                <a:lnTo>
                  <a:pt x="163943" y="106261"/>
                </a:lnTo>
                <a:lnTo>
                  <a:pt x="165477" y="105852"/>
                </a:lnTo>
                <a:lnTo>
                  <a:pt x="168750" y="96034"/>
                </a:lnTo>
                <a:lnTo>
                  <a:pt x="169159" y="96341"/>
                </a:lnTo>
                <a:lnTo>
                  <a:pt x="169364" y="96136"/>
                </a:lnTo>
                <a:lnTo>
                  <a:pt x="168852" y="92761"/>
                </a:lnTo>
                <a:close/>
                <a:moveTo>
                  <a:pt x="79364" y="112500"/>
                </a:moveTo>
                <a:lnTo>
                  <a:pt x="79057" y="112807"/>
                </a:lnTo>
                <a:lnTo>
                  <a:pt x="79057" y="113011"/>
                </a:lnTo>
                <a:lnTo>
                  <a:pt x="79364" y="112500"/>
                </a:lnTo>
                <a:close/>
                <a:moveTo>
                  <a:pt x="185114" y="3784"/>
                </a:moveTo>
                <a:lnTo>
                  <a:pt x="184091" y="4398"/>
                </a:lnTo>
                <a:lnTo>
                  <a:pt x="184909" y="4705"/>
                </a:lnTo>
                <a:lnTo>
                  <a:pt x="183273" y="4705"/>
                </a:lnTo>
                <a:lnTo>
                  <a:pt x="183989" y="5011"/>
                </a:lnTo>
                <a:lnTo>
                  <a:pt x="184193" y="5318"/>
                </a:lnTo>
                <a:lnTo>
                  <a:pt x="184193" y="5318"/>
                </a:lnTo>
                <a:lnTo>
                  <a:pt x="183784" y="5011"/>
                </a:lnTo>
                <a:lnTo>
                  <a:pt x="180102" y="5114"/>
                </a:lnTo>
                <a:lnTo>
                  <a:pt x="180920" y="5216"/>
                </a:lnTo>
                <a:lnTo>
                  <a:pt x="177341" y="5727"/>
                </a:lnTo>
                <a:lnTo>
                  <a:pt x="177545" y="5932"/>
                </a:lnTo>
                <a:lnTo>
                  <a:pt x="177341" y="6239"/>
                </a:lnTo>
                <a:lnTo>
                  <a:pt x="176830" y="6136"/>
                </a:lnTo>
                <a:lnTo>
                  <a:pt x="177955" y="6443"/>
                </a:lnTo>
                <a:lnTo>
                  <a:pt x="177239" y="6443"/>
                </a:lnTo>
                <a:lnTo>
                  <a:pt x="178568" y="6852"/>
                </a:lnTo>
                <a:lnTo>
                  <a:pt x="178057" y="7057"/>
                </a:lnTo>
                <a:lnTo>
                  <a:pt x="178261" y="6852"/>
                </a:lnTo>
                <a:lnTo>
                  <a:pt x="178261" y="6852"/>
                </a:lnTo>
                <a:lnTo>
                  <a:pt x="174477" y="7057"/>
                </a:lnTo>
                <a:lnTo>
                  <a:pt x="174682" y="7466"/>
                </a:lnTo>
                <a:lnTo>
                  <a:pt x="174989" y="7568"/>
                </a:lnTo>
                <a:lnTo>
                  <a:pt x="175091" y="7773"/>
                </a:lnTo>
                <a:lnTo>
                  <a:pt x="177648" y="8795"/>
                </a:lnTo>
                <a:lnTo>
                  <a:pt x="177852" y="9205"/>
                </a:lnTo>
                <a:lnTo>
                  <a:pt x="178261" y="9511"/>
                </a:lnTo>
                <a:lnTo>
                  <a:pt x="178169" y="9789"/>
                </a:lnTo>
                <a:lnTo>
                  <a:pt x="177852" y="9409"/>
                </a:lnTo>
                <a:lnTo>
                  <a:pt x="177545" y="9716"/>
                </a:lnTo>
                <a:lnTo>
                  <a:pt x="177034" y="8591"/>
                </a:lnTo>
                <a:lnTo>
                  <a:pt x="173352" y="8182"/>
                </a:lnTo>
                <a:lnTo>
                  <a:pt x="173352" y="8182"/>
                </a:lnTo>
                <a:lnTo>
                  <a:pt x="173966" y="8489"/>
                </a:lnTo>
                <a:lnTo>
                  <a:pt x="172636" y="8489"/>
                </a:lnTo>
                <a:lnTo>
                  <a:pt x="175193" y="9205"/>
                </a:lnTo>
                <a:lnTo>
                  <a:pt x="175193" y="9205"/>
                </a:lnTo>
                <a:lnTo>
                  <a:pt x="172432" y="8898"/>
                </a:lnTo>
                <a:lnTo>
                  <a:pt x="172432" y="8693"/>
                </a:lnTo>
                <a:lnTo>
                  <a:pt x="172227" y="8591"/>
                </a:lnTo>
                <a:lnTo>
                  <a:pt x="172227" y="8182"/>
                </a:lnTo>
                <a:lnTo>
                  <a:pt x="171307" y="7670"/>
                </a:lnTo>
                <a:lnTo>
                  <a:pt x="171307" y="7670"/>
                </a:lnTo>
                <a:lnTo>
                  <a:pt x="171716" y="8284"/>
                </a:lnTo>
                <a:lnTo>
                  <a:pt x="171102" y="8898"/>
                </a:lnTo>
                <a:lnTo>
                  <a:pt x="172227" y="9511"/>
                </a:lnTo>
                <a:lnTo>
                  <a:pt x="172330" y="10330"/>
                </a:lnTo>
                <a:lnTo>
                  <a:pt x="174886" y="11148"/>
                </a:lnTo>
                <a:lnTo>
                  <a:pt x="173966" y="11045"/>
                </a:lnTo>
                <a:lnTo>
                  <a:pt x="174170" y="12068"/>
                </a:lnTo>
                <a:lnTo>
                  <a:pt x="173966" y="12375"/>
                </a:lnTo>
                <a:lnTo>
                  <a:pt x="173966" y="12580"/>
                </a:lnTo>
                <a:lnTo>
                  <a:pt x="173250" y="13398"/>
                </a:lnTo>
                <a:lnTo>
                  <a:pt x="170898" y="12886"/>
                </a:lnTo>
                <a:lnTo>
                  <a:pt x="172023" y="12886"/>
                </a:lnTo>
                <a:lnTo>
                  <a:pt x="172125" y="13091"/>
                </a:lnTo>
                <a:lnTo>
                  <a:pt x="172636" y="12989"/>
                </a:lnTo>
                <a:lnTo>
                  <a:pt x="172330" y="12784"/>
                </a:lnTo>
                <a:lnTo>
                  <a:pt x="173045" y="11761"/>
                </a:lnTo>
                <a:lnTo>
                  <a:pt x="173045" y="11352"/>
                </a:lnTo>
                <a:lnTo>
                  <a:pt x="172330" y="11045"/>
                </a:lnTo>
                <a:lnTo>
                  <a:pt x="171307" y="9920"/>
                </a:lnTo>
                <a:lnTo>
                  <a:pt x="171307" y="9716"/>
                </a:lnTo>
                <a:lnTo>
                  <a:pt x="171102" y="9307"/>
                </a:lnTo>
                <a:lnTo>
                  <a:pt x="170284" y="8898"/>
                </a:lnTo>
                <a:lnTo>
                  <a:pt x="170182" y="7875"/>
                </a:lnTo>
                <a:lnTo>
                  <a:pt x="168545" y="7670"/>
                </a:lnTo>
                <a:lnTo>
                  <a:pt x="167727" y="8080"/>
                </a:lnTo>
                <a:lnTo>
                  <a:pt x="167625" y="8795"/>
                </a:lnTo>
                <a:lnTo>
                  <a:pt x="167114" y="9205"/>
                </a:lnTo>
                <a:lnTo>
                  <a:pt x="167727" y="9409"/>
                </a:lnTo>
                <a:lnTo>
                  <a:pt x="168034" y="10432"/>
                </a:lnTo>
                <a:lnTo>
                  <a:pt x="169875" y="10943"/>
                </a:lnTo>
                <a:lnTo>
                  <a:pt x="169568" y="11557"/>
                </a:lnTo>
                <a:lnTo>
                  <a:pt x="164148" y="10227"/>
                </a:lnTo>
                <a:lnTo>
                  <a:pt x="163636" y="10432"/>
                </a:lnTo>
                <a:lnTo>
                  <a:pt x="164352" y="10841"/>
                </a:lnTo>
                <a:lnTo>
                  <a:pt x="163841" y="11250"/>
                </a:lnTo>
                <a:lnTo>
                  <a:pt x="159648" y="11557"/>
                </a:lnTo>
                <a:lnTo>
                  <a:pt x="159648" y="11557"/>
                </a:lnTo>
                <a:lnTo>
                  <a:pt x="159955" y="11455"/>
                </a:lnTo>
                <a:lnTo>
                  <a:pt x="159852" y="11045"/>
                </a:lnTo>
                <a:lnTo>
                  <a:pt x="159750" y="11045"/>
                </a:lnTo>
                <a:lnTo>
                  <a:pt x="158830" y="11250"/>
                </a:lnTo>
                <a:lnTo>
                  <a:pt x="159136" y="11352"/>
                </a:lnTo>
                <a:lnTo>
                  <a:pt x="158830" y="11455"/>
                </a:lnTo>
                <a:lnTo>
                  <a:pt x="158625" y="11352"/>
                </a:lnTo>
                <a:lnTo>
                  <a:pt x="156682" y="11966"/>
                </a:lnTo>
                <a:lnTo>
                  <a:pt x="156886" y="12068"/>
                </a:lnTo>
                <a:lnTo>
                  <a:pt x="155250" y="12886"/>
                </a:lnTo>
                <a:lnTo>
                  <a:pt x="154330" y="12273"/>
                </a:lnTo>
                <a:lnTo>
                  <a:pt x="155352" y="11966"/>
                </a:lnTo>
                <a:lnTo>
                  <a:pt x="152898" y="11250"/>
                </a:lnTo>
                <a:lnTo>
                  <a:pt x="153614" y="11659"/>
                </a:lnTo>
                <a:lnTo>
                  <a:pt x="153614" y="12375"/>
                </a:lnTo>
                <a:lnTo>
                  <a:pt x="154227" y="12784"/>
                </a:lnTo>
                <a:lnTo>
                  <a:pt x="154227" y="13602"/>
                </a:lnTo>
                <a:lnTo>
                  <a:pt x="152795" y="13193"/>
                </a:lnTo>
                <a:lnTo>
                  <a:pt x="151466" y="14011"/>
                </a:lnTo>
                <a:lnTo>
                  <a:pt x="152080" y="14727"/>
                </a:lnTo>
                <a:lnTo>
                  <a:pt x="151568" y="14932"/>
                </a:lnTo>
                <a:lnTo>
                  <a:pt x="149625" y="14318"/>
                </a:lnTo>
                <a:lnTo>
                  <a:pt x="149420" y="14523"/>
                </a:lnTo>
                <a:lnTo>
                  <a:pt x="150545" y="15239"/>
                </a:lnTo>
                <a:lnTo>
                  <a:pt x="150341" y="15545"/>
                </a:lnTo>
                <a:lnTo>
                  <a:pt x="146864" y="13295"/>
                </a:lnTo>
                <a:lnTo>
                  <a:pt x="147068" y="13193"/>
                </a:lnTo>
                <a:lnTo>
                  <a:pt x="145636" y="12580"/>
                </a:lnTo>
                <a:lnTo>
                  <a:pt x="151057" y="13398"/>
                </a:lnTo>
                <a:lnTo>
                  <a:pt x="151977" y="12886"/>
                </a:lnTo>
                <a:lnTo>
                  <a:pt x="151875" y="12375"/>
                </a:lnTo>
                <a:lnTo>
                  <a:pt x="150648" y="11659"/>
                </a:lnTo>
                <a:lnTo>
                  <a:pt x="150750" y="11761"/>
                </a:lnTo>
                <a:lnTo>
                  <a:pt x="150750" y="11761"/>
                </a:lnTo>
                <a:lnTo>
                  <a:pt x="146455" y="10636"/>
                </a:lnTo>
                <a:lnTo>
                  <a:pt x="146045" y="10841"/>
                </a:lnTo>
                <a:lnTo>
                  <a:pt x="145841" y="10636"/>
                </a:lnTo>
                <a:lnTo>
                  <a:pt x="145841" y="10534"/>
                </a:lnTo>
                <a:lnTo>
                  <a:pt x="145227" y="10432"/>
                </a:lnTo>
                <a:lnTo>
                  <a:pt x="145739" y="10330"/>
                </a:lnTo>
                <a:lnTo>
                  <a:pt x="145023" y="10125"/>
                </a:lnTo>
                <a:lnTo>
                  <a:pt x="145023" y="10125"/>
                </a:lnTo>
                <a:lnTo>
                  <a:pt x="145125" y="10227"/>
                </a:lnTo>
                <a:lnTo>
                  <a:pt x="143591" y="10330"/>
                </a:lnTo>
                <a:lnTo>
                  <a:pt x="143489" y="10125"/>
                </a:lnTo>
                <a:lnTo>
                  <a:pt x="142875" y="9920"/>
                </a:lnTo>
                <a:lnTo>
                  <a:pt x="144102" y="9920"/>
                </a:lnTo>
                <a:lnTo>
                  <a:pt x="143080" y="9409"/>
                </a:lnTo>
                <a:lnTo>
                  <a:pt x="142466" y="9920"/>
                </a:lnTo>
                <a:lnTo>
                  <a:pt x="141955" y="9409"/>
                </a:lnTo>
                <a:lnTo>
                  <a:pt x="141443" y="9716"/>
                </a:lnTo>
                <a:lnTo>
                  <a:pt x="141341" y="9511"/>
                </a:lnTo>
                <a:lnTo>
                  <a:pt x="141136" y="9409"/>
                </a:lnTo>
                <a:lnTo>
                  <a:pt x="140727" y="9920"/>
                </a:lnTo>
                <a:lnTo>
                  <a:pt x="140830" y="9409"/>
                </a:lnTo>
                <a:lnTo>
                  <a:pt x="140318" y="9307"/>
                </a:lnTo>
                <a:lnTo>
                  <a:pt x="139398" y="10023"/>
                </a:lnTo>
                <a:lnTo>
                  <a:pt x="138886" y="9716"/>
                </a:lnTo>
                <a:lnTo>
                  <a:pt x="138068" y="9920"/>
                </a:lnTo>
                <a:lnTo>
                  <a:pt x="138477" y="10227"/>
                </a:lnTo>
                <a:lnTo>
                  <a:pt x="137864" y="10125"/>
                </a:lnTo>
                <a:lnTo>
                  <a:pt x="137557" y="10330"/>
                </a:lnTo>
                <a:lnTo>
                  <a:pt x="137761" y="10534"/>
                </a:lnTo>
                <a:lnTo>
                  <a:pt x="137352" y="10636"/>
                </a:lnTo>
                <a:lnTo>
                  <a:pt x="137352" y="10125"/>
                </a:lnTo>
                <a:lnTo>
                  <a:pt x="137045" y="10534"/>
                </a:lnTo>
                <a:lnTo>
                  <a:pt x="136330" y="10534"/>
                </a:lnTo>
                <a:lnTo>
                  <a:pt x="136636" y="10636"/>
                </a:lnTo>
                <a:lnTo>
                  <a:pt x="136125" y="10636"/>
                </a:lnTo>
                <a:lnTo>
                  <a:pt x="136125" y="10841"/>
                </a:lnTo>
                <a:lnTo>
                  <a:pt x="135818" y="10841"/>
                </a:lnTo>
                <a:lnTo>
                  <a:pt x="135716" y="11045"/>
                </a:lnTo>
                <a:lnTo>
                  <a:pt x="135102" y="11352"/>
                </a:lnTo>
                <a:lnTo>
                  <a:pt x="135818" y="11455"/>
                </a:lnTo>
                <a:lnTo>
                  <a:pt x="135307" y="11455"/>
                </a:lnTo>
                <a:lnTo>
                  <a:pt x="135102" y="11761"/>
                </a:lnTo>
                <a:lnTo>
                  <a:pt x="135102" y="11966"/>
                </a:lnTo>
                <a:lnTo>
                  <a:pt x="134795" y="11659"/>
                </a:lnTo>
                <a:lnTo>
                  <a:pt x="134386" y="11761"/>
                </a:lnTo>
                <a:lnTo>
                  <a:pt x="134591" y="11864"/>
                </a:lnTo>
                <a:lnTo>
                  <a:pt x="134080" y="12068"/>
                </a:lnTo>
                <a:lnTo>
                  <a:pt x="134386" y="12068"/>
                </a:lnTo>
                <a:lnTo>
                  <a:pt x="134693" y="12273"/>
                </a:lnTo>
                <a:lnTo>
                  <a:pt x="134693" y="12375"/>
                </a:lnTo>
                <a:lnTo>
                  <a:pt x="133875" y="12477"/>
                </a:lnTo>
                <a:lnTo>
                  <a:pt x="134591" y="12477"/>
                </a:lnTo>
                <a:lnTo>
                  <a:pt x="133364" y="12784"/>
                </a:lnTo>
                <a:lnTo>
                  <a:pt x="133568" y="12886"/>
                </a:lnTo>
                <a:lnTo>
                  <a:pt x="133057" y="13091"/>
                </a:lnTo>
                <a:lnTo>
                  <a:pt x="133670" y="13295"/>
                </a:lnTo>
                <a:lnTo>
                  <a:pt x="132852" y="13500"/>
                </a:lnTo>
                <a:lnTo>
                  <a:pt x="133057" y="13602"/>
                </a:lnTo>
                <a:lnTo>
                  <a:pt x="133057" y="14216"/>
                </a:lnTo>
                <a:lnTo>
                  <a:pt x="132750" y="14420"/>
                </a:lnTo>
                <a:lnTo>
                  <a:pt x="132545" y="14318"/>
                </a:lnTo>
                <a:lnTo>
                  <a:pt x="131932" y="14727"/>
                </a:lnTo>
                <a:lnTo>
                  <a:pt x="132239" y="14625"/>
                </a:lnTo>
                <a:lnTo>
                  <a:pt x="130909" y="15750"/>
                </a:lnTo>
                <a:lnTo>
                  <a:pt x="131114" y="15852"/>
                </a:lnTo>
                <a:lnTo>
                  <a:pt x="131830" y="15545"/>
                </a:lnTo>
                <a:lnTo>
                  <a:pt x="131727" y="15443"/>
                </a:lnTo>
                <a:lnTo>
                  <a:pt x="132136" y="15443"/>
                </a:lnTo>
                <a:lnTo>
                  <a:pt x="131932" y="15545"/>
                </a:lnTo>
                <a:lnTo>
                  <a:pt x="132136" y="15545"/>
                </a:lnTo>
                <a:lnTo>
                  <a:pt x="131727" y="15852"/>
                </a:lnTo>
                <a:lnTo>
                  <a:pt x="130091" y="15955"/>
                </a:lnTo>
                <a:lnTo>
                  <a:pt x="129886" y="16057"/>
                </a:lnTo>
                <a:lnTo>
                  <a:pt x="130193" y="16466"/>
                </a:lnTo>
                <a:lnTo>
                  <a:pt x="128864" y="16568"/>
                </a:lnTo>
                <a:lnTo>
                  <a:pt x="129886" y="16568"/>
                </a:lnTo>
                <a:lnTo>
                  <a:pt x="128785" y="16804"/>
                </a:lnTo>
                <a:lnTo>
                  <a:pt x="128785" y="16804"/>
                </a:lnTo>
                <a:lnTo>
                  <a:pt x="127841" y="17182"/>
                </a:lnTo>
                <a:lnTo>
                  <a:pt x="128966" y="17386"/>
                </a:lnTo>
                <a:lnTo>
                  <a:pt x="127739" y="17386"/>
                </a:lnTo>
                <a:lnTo>
                  <a:pt x="128045" y="18102"/>
                </a:lnTo>
                <a:lnTo>
                  <a:pt x="129477" y="17795"/>
                </a:lnTo>
                <a:lnTo>
                  <a:pt x="129580" y="18000"/>
                </a:lnTo>
                <a:lnTo>
                  <a:pt x="129273" y="18205"/>
                </a:lnTo>
                <a:lnTo>
                  <a:pt x="127739" y="18307"/>
                </a:lnTo>
                <a:lnTo>
                  <a:pt x="128250" y="18511"/>
                </a:lnTo>
                <a:lnTo>
                  <a:pt x="127943" y="18818"/>
                </a:lnTo>
                <a:lnTo>
                  <a:pt x="128250" y="19023"/>
                </a:lnTo>
                <a:lnTo>
                  <a:pt x="127943" y="19227"/>
                </a:lnTo>
                <a:lnTo>
                  <a:pt x="128045" y="19330"/>
                </a:lnTo>
                <a:lnTo>
                  <a:pt x="129170" y="18614"/>
                </a:lnTo>
                <a:lnTo>
                  <a:pt x="128864" y="19023"/>
                </a:lnTo>
                <a:lnTo>
                  <a:pt x="128557" y="19023"/>
                </a:lnTo>
                <a:lnTo>
                  <a:pt x="128659" y="19330"/>
                </a:lnTo>
                <a:lnTo>
                  <a:pt x="127943" y="19841"/>
                </a:lnTo>
                <a:lnTo>
                  <a:pt x="128864" y="19534"/>
                </a:lnTo>
                <a:lnTo>
                  <a:pt x="128557" y="19841"/>
                </a:lnTo>
                <a:lnTo>
                  <a:pt x="128864" y="20045"/>
                </a:lnTo>
                <a:lnTo>
                  <a:pt x="128250" y="20352"/>
                </a:lnTo>
                <a:lnTo>
                  <a:pt x="129068" y="20761"/>
                </a:lnTo>
                <a:lnTo>
                  <a:pt x="128966" y="20864"/>
                </a:lnTo>
                <a:lnTo>
                  <a:pt x="131011" y="20148"/>
                </a:lnTo>
                <a:lnTo>
                  <a:pt x="131114" y="19943"/>
                </a:lnTo>
                <a:lnTo>
                  <a:pt x="131727" y="19841"/>
                </a:lnTo>
                <a:lnTo>
                  <a:pt x="131727" y="19534"/>
                </a:lnTo>
                <a:lnTo>
                  <a:pt x="131830" y="19330"/>
                </a:lnTo>
                <a:lnTo>
                  <a:pt x="132034" y="19841"/>
                </a:lnTo>
                <a:lnTo>
                  <a:pt x="132443" y="20045"/>
                </a:lnTo>
                <a:lnTo>
                  <a:pt x="132443" y="20659"/>
                </a:lnTo>
                <a:lnTo>
                  <a:pt x="133670" y="22295"/>
                </a:lnTo>
                <a:lnTo>
                  <a:pt x="133670" y="22500"/>
                </a:lnTo>
                <a:lnTo>
                  <a:pt x="133773" y="22705"/>
                </a:lnTo>
                <a:lnTo>
                  <a:pt x="133466" y="22705"/>
                </a:lnTo>
                <a:lnTo>
                  <a:pt x="133875" y="23523"/>
                </a:lnTo>
                <a:lnTo>
                  <a:pt x="135000" y="23318"/>
                </a:lnTo>
                <a:lnTo>
                  <a:pt x="135205" y="22909"/>
                </a:lnTo>
                <a:lnTo>
                  <a:pt x="136023" y="22807"/>
                </a:lnTo>
                <a:lnTo>
                  <a:pt x="136432" y="20557"/>
                </a:lnTo>
                <a:lnTo>
                  <a:pt x="136636" y="20557"/>
                </a:lnTo>
                <a:lnTo>
                  <a:pt x="136023" y="20455"/>
                </a:lnTo>
                <a:lnTo>
                  <a:pt x="137761" y="19739"/>
                </a:lnTo>
                <a:lnTo>
                  <a:pt x="137250" y="19739"/>
                </a:lnTo>
                <a:lnTo>
                  <a:pt x="137966" y="19227"/>
                </a:lnTo>
                <a:lnTo>
                  <a:pt x="136636" y="18307"/>
                </a:lnTo>
                <a:lnTo>
                  <a:pt x="136432" y="17489"/>
                </a:lnTo>
                <a:lnTo>
                  <a:pt x="136636" y="17591"/>
                </a:lnTo>
                <a:lnTo>
                  <a:pt x="136636" y="17080"/>
                </a:lnTo>
                <a:lnTo>
                  <a:pt x="136432" y="16773"/>
                </a:lnTo>
                <a:lnTo>
                  <a:pt x="136943" y="16670"/>
                </a:lnTo>
                <a:lnTo>
                  <a:pt x="136841" y="16670"/>
                </a:lnTo>
                <a:lnTo>
                  <a:pt x="136739" y="16466"/>
                </a:lnTo>
                <a:lnTo>
                  <a:pt x="137148" y="16364"/>
                </a:lnTo>
                <a:lnTo>
                  <a:pt x="137045" y="16364"/>
                </a:lnTo>
                <a:lnTo>
                  <a:pt x="137455" y="16159"/>
                </a:lnTo>
                <a:lnTo>
                  <a:pt x="137352" y="16057"/>
                </a:lnTo>
                <a:lnTo>
                  <a:pt x="137864" y="15955"/>
                </a:lnTo>
                <a:lnTo>
                  <a:pt x="137864" y="15852"/>
                </a:lnTo>
                <a:lnTo>
                  <a:pt x="139091" y="15034"/>
                </a:lnTo>
                <a:lnTo>
                  <a:pt x="138784" y="14625"/>
                </a:lnTo>
                <a:lnTo>
                  <a:pt x="138886" y="14216"/>
                </a:lnTo>
                <a:lnTo>
                  <a:pt x="138989" y="14216"/>
                </a:lnTo>
                <a:lnTo>
                  <a:pt x="139193" y="14011"/>
                </a:lnTo>
                <a:lnTo>
                  <a:pt x="139398" y="14011"/>
                </a:lnTo>
                <a:lnTo>
                  <a:pt x="139295" y="13909"/>
                </a:lnTo>
                <a:lnTo>
                  <a:pt x="141034" y="13705"/>
                </a:lnTo>
                <a:lnTo>
                  <a:pt x="141545" y="14011"/>
                </a:lnTo>
                <a:lnTo>
                  <a:pt x="141648" y="14625"/>
                </a:lnTo>
                <a:lnTo>
                  <a:pt x="139807" y="15852"/>
                </a:lnTo>
                <a:lnTo>
                  <a:pt x="139807" y="15955"/>
                </a:lnTo>
                <a:lnTo>
                  <a:pt x="139295" y="16159"/>
                </a:lnTo>
                <a:lnTo>
                  <a:pt x="139602" y="18511"/>
                </a:lnTo>
                <a:lnTo>
                  <a:pt x="140523" y="18716"/>
                </a:lnTo>
                <a:lnTo>
                  <a:pt x="140523" y="18920"/>
                </a:lnTo>
                <a:lnTo>
                  <a:pt x="140727" y="18920"/>
                </a:lnTo>
                <a:lnTo>
                  <a:pt x="140830" y="19330"/>
                </a:lnTo>
                <a:lnTo>
                  <a:pt x="142977" y="18818"/>
                </a:lnTo>
                <a:lnTo>
                  <a:pt x="142875" y="18716"/>
                </a:lnTo>
                <a:lnTo>
                  <a:pt x="143386" y="18511"/>
                </a:lnTo>
                <a:lnTo>
                  <a:pt x="143284" y="18716"/>
                </a:lnTo>
                <a:lnTo>
                  <a:pt x="144731" y="18619"/>
                </a:lnTo>
                <a:lnTo>
                  <a:pt x="144731" y="18619"/>
                </a:lnTo>
                <a:lnTo>
                  <a:pt x="146045" y="19125"/>
                </a:lnTo>
                <a:lnTo>
                  <a:pt x="144920" y="19227"/>
                </a:lnTo>
                <a:lnTo>
                  <a:pt x="144818" y="19432"/>
                </a:lnTo>
                <a:lnTo>
                  <a:pt x="144614" y="19330"/>
                </a:lnTo>
                <a:lnTo>
                  <a:pt x="144511" y="19636"/>
                </a:lnTo>
                <a:lnTo>
                  <a:pt x="141750" y="19739"/>
                </a:lnTo>
                <a:lnTo>
                  <a:pt x="141341" y="20045"/>
                </a:lnTo>
                <a:lnTo>
                  <a:pt x="142261" y="20864"/>
                </a:lnTo>
                <a:lnTo>
                  <a:pt x="142261" y="21784"/>
                </a:lnTo>
                <a:lnTo>
                  <a:pt x="140318" y="21375"/>
                </a:lnTo>
                <a:lnTo>
                  <a:pt x="139909" y="22398"/>
                </a:lnTo>
                <a:lnTo>
                  <a:pt x="140011" y="23318"/>
                </a:lnTo>
                <a:lnTo>
                  <a:pt x="140114" y="23932"/>
                </a:lnTo>
                <a:lnTo>
                  <a:pt x="139807" y="23932"/>
                </a:lnTo>
                <a:lnTo>
                  <a:pt x="140011" y="23318"/>
                </a:lnTo>
                <a:lnTo>
                  <a:pt x="138886" y="24545"/>
                </a:lnTo>
                <a:lnTo>
                  <a:pt x="138375" y="24239"/>
                </a:lnTo>
                <a:lnTo>
                  <a:pt x="134693" y="24750"/>
                </a:lnTo>
                <a:lnTo>
                  <a:pt x="135307" y="25261"/>
                </a:lnTo>
                <a:lnTo>
                  <a:pt x="134795" y="25057"/>
                </a:lnTo>
                <a:lnTo>
                  <a:pt x="134693" y="24750"/>
                </a:lnTo>
                <a:lnTo>
                  <a:pt x="133773" y="24443"/>
                </a:lnTo>
                <a:lnTo>
                  <a:pt x="132852" y="24955"/>
                </a:lnTo>
                <a:lnTo>
                  <a:pt x="131625" y="24443"/>
                </a:lnTo>
                <a:lnTo>
                  <a:pt x="131625" y="24136"/>
                </a:lnTo>
                <a:lnTo>
                  <a:pt x="131318" y="23830"/>
                </a:lnTo>
                <a:lnTo>
                  <a:pt x="131420" y="23420"/>
                </a:lnTo>
                <a:lnTo>
                  <a:pt x="131727" y="23216"/>
                </a:lnTo>
                <a:lnTo>
                  <a:pt x="131625" y="23114"/>
                </a:lnTo>
                <a:lnTo>
                  <a:pt x="132341" y="22500"/>
                </a:lnTo>
                <a:lnTo>
                  <a:pt x="131932" y="22398"/>
                </a:lnTo>
                <a:lnTo>
                  <a:pt x="132034" y="21273"/>
                </a:lnTo>
                <a:lnTo>
                  <a:pt x="132034" y="21273"/>
                </a:lnTo>
                <a:lnTo>
                  <a:pt x="130602" y="21886"/>
                </a:lnTo>
                <a:lnTo>
                  <a:pt x="130602" y="22193"/>
                </a:lnTo>
                <a:lnTo>
                  <a:pt x="131011" y="22295"/>
                </a:lnTo>
                <a:lnTo>
                  <a:pt x="130705" y="22398"/>
                </a:lnTo>
                <a:lnTo>
                  <a:pt x="130295" y="22398"/>
                </a:lnTo>
                <a:lnTo>
                  <a:pt x="130295" y="23318"/>
                </a:lnTo>
                <a:lnTo>
                  <a:pt x="130909" y="24341"/>
                </a:lnTo>
                <a:lnTo>
                  <a:pt x="130807" y="24545"/>
                </a:lnTo>
                <a:lnTo>
                  <a:pt x="131625" y="25261"/>
                </a:lnTo>
                <a:lnTo>
                  <a:pt x="131011" y="25057"/>
                </a:lnTo>
                <a:lnTo>
                  <a:pt x="130705" y="25466"/>
                </a:lnTo>
                <a:lnTo>
                  <a:pt x="128864" y="25466"/>
                </a:lnTo>
                <a:lnTo>
                  <a:pt x="127739" y="26080"/>
                </a:lnTo>
                <a:lnTo>
                  <a:pt x="127432" y="27205"/>
                </a:lnTo>
                <a:lnTo>
                  <a:pt x="127227" y="27205"/>
                </a:lnTo>
                <a:lnTo>
                  <a:pt x="127534" y="27409"/>
                </a:lnTo>
                <a:lnTo>
                  <a:pt x="127534" y="27409"/>
                </a:lnTo>
                <a:lnTo>
                  <a:pt x="126818" y="27307"/>
                </a:lnTo>
                <a:lnTo>
                  <a:pt x="126818" y="27307"/>
                </a:lnTo>
                <a:lnTo>
                  <a:pt x="127432" y="27409"/>
                </a:lnTo>
                <a:lnTo>
                  <a:pt x="125386" y="28023"/>
                </a:lnTo>
                <a:lnTo>
                  <a:pt x="124977" y="28841"/>
                </a:lnTo>
                <a:lnTo>
                  <a:pt x="124261" y="29148"/>
                </a:lnTo>
                <a:lnTo>
                  <a:pt x="124466" y="29352"/>
                </a:lnTo>
                <a:lnTo>
                  <a:pt x="123239" y="29455"/>
                </a:lnTo>
                <a:lnTo>
                  <a:pt x="123136" y="29148"/>
                </a:lnTo>
                <a:lnTo>
                  <a:pt x="122727" y="29352"/>
                </a:lnTo>
                <a:lnTo>
                  <a:pt x="123034" y="30170"/>
                </a:lnTo>
                <a:lnTo>
                  <a:pt x="120375" y="30375"/>
                </a:lnTo>
                <a:lnTo>
                  <a:pt x="120784" y="30477"/>
                </a:lnTo>
                <a:lnTo>
                  <a:pt x="120477" y="30580"/>
                </a:lnTo>
                <a:lnTo>
                  <a:pt x="120682" y="30682"/>
                </a:lnTo>
                <a:lnTo>
                  <a:pt x="120375" y="30784"/>
                </a:lnTo>
                <a:lnTo>
                  <a:pt x="122011" y="31193"/>
                </a:lnTo>
                <a:lnTo>
                  <a:pt x="121909" y="31295"/>
                </a:lnTo>
                <a:lnTo>
                  <a:pt x="122114" y="31295"/>
                </a:lnTo>
                <a:lnTo>
                  <a:pt x="122114" y="31398"/>
                </a:lnTo>
                <a:lnTo>
                  <a:pt x="122727" y="31602"/>
                </a:lnTo>
                <a:lnTo>
                  <a:pt x="122420" y="31705"/>
                </a:lnTo>
                <a:lnTo>
                  <a:pt x="122523" y="32114"/>
                </a:lnTo>
                <a:lnTo>
                  <a:pt x="123239" y="32523"/>
                </a:lnTo>
                <a:lnTo>
                  <a:pt x="123341" y="33136"/>
                </a:lnTo>
                <a:lnTo>
                  <a:pt x="123136" y="33034"/>
                </a:lnTo>
                <a:lnTo>
                  <a:pt x="123750" y="33852"/>
                </a:lnTo>
                <a:lnTo>
                  <a:pt x="123750" y="33852"/>
                </a:lnTo>
                <a:lnTo>
                  <a:pt x="123239" y="33341"/>
                </a:lnTo>
                <a:lnTo>
                  <a:pt x="123136" y="34261"/>
                </a:lnTo>
                <a:lnTo>
                  <a:pt x="123239" y="34159"/>
                </a:lnTo>
                <a:lnTo>
                  <a:pt x="123239" y="34261"/>
                </a:lnTo>
                <a:lnTo>
                  <a:pt x="122830" y="35386"/>
                </a:lnTo>
                <a:lnTo>
                  <a:pt x="117409" y="35284"/>
                </a:lnTo>
                <a:lnTo>
                  <a:pt x="117307" y="35489"/>
                </a:lnTo>
                <a:lnTo>
                  <a:pt x="116898" y="35591"/>
                </a:lnTo>
                <a:lnTo>
                  <a:pt x="116693" y="36307"/>
                </a:lnTo>
                <a:lnTo>
                  <a:pt x="116898" y="36307"/>
                </a:lnTo>
                <a:lnTo>
                  <a:pt x="116898" y="36614"/>
                </a:lnTo>
                <a:lnTo>
                  <a:pt x="117000" y="36614"/>
                </a:lnTo>
                <a:lnTo>
                  <a:pt x="116182" y="40091"/>
                </a:lnTo>
                <a:lnTo>
                  <a:pt x="116795" y="39784"/>
                </a:lnTo>
                <a:lnTo>
                  <a:pt x="116386" y="40295"/>
                </a:lnTo>
                <a:lnTo>
                  <a:pt x="116687" y="40446"/>
                </a:lnTo>
                <a:lnTo>
                  <a:pt x="116687" y="40446"/>
                </a:lnTo>
                <a:lnTo>
                  <a:pt x="116489" y="41932"/>
                </a:lnTo>
                <a:lnTo>
                  <a:pt x="118330" y="41625"/>
                </a:lnTo>
                <a:lnTo>
                  <a:pt x="118739" y="42136"/>
                </a:lnTo>
                <a:lnTo>
                  <a:pt x="118841" y="42034"/>
                </a:lnTo>
                <a:lnTo>
                  <a:pt x="119455" y="42955"/>
                </a:lnTo>
                <a:lnTo>
                  <a:pt x="122420" y="42034"/>
                </a:lnTo>
                <a:lnTo>
                  <a:pt x="122727" y="41625"/>
                </a:lnTo>
                <a:lnTo>
                  <a:pt x="123545" y="41318"/>
                </a:lnTo>
                <a:lnTo>
                  <a:pt x="123852" y="40500"/>
                </a:lnTo>
                <a:lnTo>
                  <a:pt x="124261" y="40193"/>
                </a:lnTo>
                <a:lnTo>
                  <a:pt x="123955" y="39784"/>
                </a:lnTo>
                <a:lnTo>
                  <a:pt x="124773" y="38045"/>
                </a:lnTo>
                <a:lnTo>
                  <a:pt x="126818" y="36920"/>
                </a:lnTo>
                <a:lnTo>
                  <a:pt x="126818" y="35693"/>
                </a:lnTo>
                <a:lnTo>
                  <a:pt x="129682" y="35591"/>
                </a:lnTo>
                <a:lnTo>
                  <a:pt x="131318" y="34466"/>
                </a:lnTo>
                <a:lnTo>
                  <a:pt x="136943" y="38864"/>
                </a:lnTo>
                <a:lnTo>
                  <a:pt x="137250" y="38864"/>
                </a:lnTo>
                <a:lnTo>
                  <a:pt x="137761" y="40091"/>
                </a:lnTo>
                <a:lnTo>
                  <a:pt x="137557" y="40193"/>
                </a:lnTo>
                <a:lnTo>
                  <a:pt x="137352" y="40807"/>
                </a:lnTo>
                <a:lnTo>
                  <a:pt x="137761" y="41011"/>
                </a:lnTo>
                <a:lnTo>
                  <a:pt x="138170" y="39989"/>
                </a:lnTo>
                <a:lnTo>
                  <a:pt x="138580" y="39886"/>
                </a:lnTo>
                <a:lnTo>
                  <a:pt x="138477" y="39375"/>
                </a:lnTo>
                <a:lnTo>
                  <a:pt x="138068" y="39170"/>
                </a:lnTo>
                <a:lnTo>
                  <a:pt x="138375" y="38455"/>
                </a:lnTo>
                <a:lnTo>
                  <a:pt x="139602" y="38966"/>
                </a:lnTo>
                <a:lnTo>
                  <a:pt x="137455" y="37432"/>
                </a:lnTo>
                <a:lnTo>
                  <a:pt x="137557" y="37023"/>
                </a:lnTo>
                <a:lnTo>
                  <a:pt x="136432" y="36818"/>
                </a:lnTo>
                <a:lnTo>
                  <a:pt x="134182" y="34057"/>
                </a:lnTo>
                <a:lnTo>
                  <a:pt x="134284" y="33341"/>
                </a:lnTo>
                <a:lnTo>
                  <a:pt x="135307" y="33239"/>
                </a:lnTo>
                <a:lnTo>
                  <a:pt x="135205" y="33750"/>
                </a:lnTo>
                <a:lnTo>
                  <a:pt x="135716" y="33750"/>
                </a:lnTo>
                <a:lnTo>
                  <a:pt x="135818" y="33545"/>
                </a:lnTo>
                <a:lnTo>
                  <a:pt x="136841" y="34670"/>
                </a:lnTo>
                <a:lnTo>
                  <a:pt x="136534" y="34670"/>
                </a:lnTo>
                <a:lnTo>
                  <a:pt x="138784" y="36102"/>
                </a:lnTo>
                <a:lnTo>
                  <a:pt x="138170" y="35898"/>
                </a:lnTo>
                <a:lnTo>
                  <a:pt x="140420" y="37330"/>
                </a:lnTo>
                <a:lnTo>
                  <a:pt x="140420" y="38557"/>
                </a:lnTo>
                <a:lnTo>
                  <a:pt x="140318" y="38557"/>
                </a:lnTo>
                <a:lnTo>
                  <a:pt x="141955" y="39989"/>
                </a:lnTo>
                <a:lnTo>
                  <a:pt x="141648" y="39989"/>
                </a:lnTo>
                <a:lnTo>
                  <a:pt x="141955" y="40398"/>
                </a:lnTo>
                <a:lnTo>
                  <a:pt x="143080" y="40500"/>
                </a:lnTo>
                <a:lnTo>
                  <a:pt x="143489" y="40807"/>
                </a:lnTo>
                <a:lnTo>
                  <a:pt x="143489" y="40909"/>
                </a:lnTo>
                <a:lnTo>
                  <a:pt x="142159" y="40909"/>
                </a:lnTo>
                <a:lnTo>
                  <a:pt x="142773" y="42239"/>
                </a:lnTo>
                <a:lnTo>
                  <a:pt x="143284" y="42545"/>
                </a:lnTo>
                <a:lnTo>
                  <a:pt x="143898" y="42545"/>
                </a:lnTo>
                <a:lnTo>
                  <a:pt x="143489" y="41318"/>
                </a:lnTo>
                <a:lnTo>
                  <a:pt x="144102" y="41523"/>
                </a:lnTo>
                <a:lnTo>
                  <a:pt x="144102" y="41523"/>
                </a:lnTo>
                <a:lnTo>
                  <a:pt x="143591" y="41011"/>
                </a:lnTo>
                <a:lnTo>
                  <a:pt x="144205" y="41011"/>
                </a:lnTo>
                <a:lnTo>
                  <a:pt x="144409" y="40807"/>
                </a:lnTo>
                <a:lnTo>
                  <a:pt x="143182" y="39989"/>
                </a:lnTo>
                <a:lnTo>
                  <a:pt x="143591" y="39784"/>
                </a:lnTo>
                <a:lnTo>
                  <a:pt x="143386" y="39682"/>
                </a:lnTo>
                <a:lnTo>
                  <a:pt x="143591" y="39580"/>
                </a:lnTo>
                <a:lnTo>
                  <a:pt x="143693" y="39784"/>
                </a:lnTo>
                <a:lnTo>
                  <a:pt x="143591" y="39477"/>
                </a:lnTo>
                <a:lnTo>
                  <a:pt x="143080" y="38761"/>
                </a:lnTo>
                <a:lnTo>
                  <a:pt x="143284" y="38352"/>
                </a:lnTo>
                <a:lnTo>
                  <a:pt x="143740" y="38678"/>
                </a:lnTo>
                <a:lnTo>
                  <a:pt x="143740" y="38678"/>
                </a:lnTo>
                <a:lnTo>
                  <a:pt x="144205" y="38864"/>
                </a:lnTo>
                <a:lnTo>
                  <a:pt x="144102" y="38557"/>
                </a:lnTo>
                <a:lnTo>
                  <a:pt x="144511" y="38761"/>
                </a:lnTo>
                <a:lnTo>
                  <a:pt x="144000" y="38250"/>
                </a:lnTo>
                <a:lnTo>
                  <a:pt x="145636" y="38045"/>
                </a:lnTo>
                <a:lnTo>
                  <a:pt x="145943" y="38250"/>
                </a:lnTo>
                <a:lnTo>
                  <a:pt x="146557" y="38250"/>
                </a:lnTo>
                <a:lnTo>
                  <a:pt x="146045" y="38864"/>
                </a:lnTo>
                <a:lnTo>
                  <a:pt x="146864" y="39989"/>
                </a:lnTo>
                <a:lnTo>
                  <a:pt x="146761" y="40295"/>
                </a:lnTo>
                <a:lnTo>
                  <a:pt x="147068" y="40398"/>
                </a:lnTo>
                <a:lnTo>
                  <a:pt x="146659" y="40602"/>
                </a:lnTo>
                <a:lnTo>
                  <a:pt x="146455" y="40295"/>
                </a:lnTo>
                <a:lnTo>
                  <a:pt x="146352" y="40705"/>
                </a:lnTo>
                <a:lnTo>
                  <a:pt x="146864" y="40807"/>
                </a:lnTo>
                <a:lnTo>
                  <a:pt x="147477" y="41727"/>
                </a:lnTo>
                <a:lnTo>
                  <a:pt x="147375" y="41830"/>
                </a:lnTo>
                <a:lnTo>
                  <a:pt x="147273" y="41932"/>
                </a:lnTo>
                <a:lnTo>
                  <a:pt x="148091" y="41932"/>
                </a:lnTo>
                <a:lnTo>
                  <a:pt x="147477" y="42239"/>
                </a:lnTo>
                <a:lnTo>
                  <a:pt x="147989" y="42239"/>
                </a:lnTo>
                <a:lnTo>
                  <a:pt x="147989" y="42341"/>
                </a:lnTo>
                <a:lnTo>
                  <a:pt x="148602" y="42239"/>
                </a:lnTo>
                <a:lnTo>
                  <a:pt x="149523" y="42852"/>
                </a:lnTo>
                <a:lnTo>
                  <a:pt x="150136" y="42648"/>
                </a:lnTo>
                <a:lnTo>
                  <a:pt x="150341" y="42136"/>
                </a:lnTo>
                <a:lnTo>
                  <a:pt x="152080" y="42955"/>
                </a:lnTo>
                <a:lnTo>
                  <a:pt x="152898" y="42852"/>
                </a:lnTo>
                <a:lnTo>
                  <a:pt x="153511" y="42239"/>
                </a:lnTo>
                <a:lnTo>
                  <a:pt x="154227" y="42443"/>
                </a:lnTo>
                <a:lnTo>
                  <a:pt x="154636" y="42136"/>
                </a:lnTo>
                <a:lnTo>
                  <a:pt x="154023" y="47659"/>
                </a:lnTo>
                <a:lnTo>
                  <a:pt x="152489" y="48068"/>
                </a:lnTo>
                <a:lnTo>
                  <a:pt x="152080" y="47864"/>
                </a:lnTo>
                <a:lnTo>
                  <a:pt x="151773" y="47864"/>
                </a:lnTo>
                <a:lnTo>
                  <a:pt x="151773" y="47761"/>
                </a:lnTo>
                <a:lnTo>
                  <a:pt x="151261" y="47557"/>
                </a:lnTo>
                <a:lnTo>
                  <a:pt x="150648" y="47761"/>
                </a:lnTo>
                <a:lnTo>
                  <a:pt x="150955" y="47557"/>
                </a:lnTo>
                <a:lnTo>
                  <a:pt x="150955" y="47557"/>
                </a:lnTo>
                <a:lnTo>
                  <a:pt x="149114" y="48170"/>
                </a:lnTo>
                <a:lnTo>
                  <a:pt x="146148" y="47659"/>
                </a:lnTo>
                <a:lnTo>
                  <a:pt x="145739" y="47148"/>
                </a:lnTo>
                <a:lnTo>
                  <a:pt x="144102" y="46739"/>
                </a:lnTo>
                <a:lnTo>
                  <a:pt x="144000" y="46432"/>
                </a:lnTo>
                <a:lnTo>
                  <a:pt x="143489" y="46227"/>
                </a:lnTo>
                <a:lnTo>
                  <a:pt x="141955" y="46534"/>
                </a:lnTo>
                <a:lnTo>
                  <a:pt x="141443" y="47250"/>
                </a:lnTo>
                <a:lnTo>
                  <a:pt x="141648" y="48170"/>
                </a:lnTo>
                <a:lnTo>
                  <a:pt x="140114" y="48580"/>
                </a:lnTo>
                <a:lnTo>
                  <a:pt x="133773" y="45818"/>
                </a:lnTo>
                <a:lnTo>
                  <a:pt x="133875" y="45818"/>
                </a:lnTo>
                <a:lnTo>
                  <a:pt x="132750" y="44898"/>
                </a:lnTo>
                <a:lnTo>
                  <a:pt x="133568" y="43670"/>
                </a:lnTo>
                <a:lnTo>
                  <a:pt x="133159" y="43057"/>
                </a:lnTo>
                <a:lnTo>
                  <a:pt x="133466" y="41932"/>
                </a:lnTo>
                <a:lnTo>
                  <a:pt x="132852" y="42136"/>
                </a:lnTo>
                <a:lnTo>
                  <a:pt x="132852" y="41830"/>
                </a:lnTo>
                <a:lnTo>
                  <a:pt x="132545" y="41727"/>
                </a:lnTo>
                <a:lnTo>
                  <a:pt x="132545" y="41625"/>
                </a:lnTo>
                <a:lnTo>
                  <a:pt x="130807" y="42136"/>
                </a:lnTo>
                <a:lnTo>
                  <a:pt x="130295" y="41830"/>
                </a:lnTo>
                <a:lnTo>
                  <a:pt x="122318" y="43977"/>
                </a:lnTo>
                <a:lnTo>
                  <a:pt x="121602" y="43670"/>
                </a:lnTo>
                <a:lnTo>
                  <a:pt x="120477" y="43875"/>
                </a:lnTo>
                <a:lnTo>
                  <a:pt x="119659" y="43057"/>
                </a:lnTo>
                <a:lnTo>
                  <a:pt x="115568" y="48477"/>
                </a:lnTo>
                <a:lnTo>
                  <a:pt x="115773" y="48784"/>
                </a:lnTo>
                <a:lnTo>
                  <a:pt x="114034" y="50932"/>
                </a:lnTo>
                <a:lnTo>
                  <a:pt x="112909" y="51239"/>
                </a:lnTo>
                <a:lnTo>
                  <a:pt x="109943" y="55739"/>
                </a:lnTo>
                <a:lnTo>
                  <a:pt x="109943" y="55739"/>
                </a:lnTo>
                <a:lnTo>
                  <a:pt x="110148" y="55534"/>
                </a:lnTo>
                <a:lnTo>
                  <a:pt x="110148" y="55534"/>
                </a:lnTo>
                <a:lnTo>
                  <a:pt x="108920" y="58602"/>
                </a:lnTo>
                <a:lnTo>
                  <a:pt x="109432" y="58807"/>
                </a:lnTo>
                <a:lnTo>
                  <a:pt x="109432" y="60034"/>
                </a:lnTo>
                <a:lnTo>
                  <a:pt x="109636" y="59932"/>
                </a:lnTo>
                <a:lnTo>
                  <a:pt x="109330" y="63716"/>
                </a:lnTo>
                <a:lnTo>
                  <a:pt x="108409" y="64841"/>
                </a:lnTo>
                <a:lnTo>
                  <a:pt x="109023" y="65659"/>
                </a:lnTo>
                <a:lnTo>
                  <a:pt x="109227" y="65557"/>
                </a:lnTo>
                <a:lnTo>
                  <a:pt x="109227" y="66170"/>
                </a:lnTo>
                <a:lnTo>
                  <a:pt x="110250" y="66170"/>
                </a:lnTo>
                <a:lnTo>
                  <a:pt x="109330" y="66375"/>
                </a:lnTo>
                <a:lnTo>
                  <a:pt x="109227" y="66273"/>
                </a:lnTo>
                <a:lnTo>
                  <a:pt x="109023" y="67091"/>
                </a:lnTo>
                <a:lnTo>
                  <a:pt x="109023" y="67091"/>
                </a:lnTo>
                <a:lnTo>
                  <a:pt x="109227" y="66989"/>
                </a:lnTo>
                <a:lnTo>
                  <a:pt x="109739" y="67909"/>
                </a:lnTo>
                <a:lnTo>
                  <a:pt x="110557" y="67705"/>
                </a:lnTo>
                <a:lnTo>
                  <a:pt x="110557" y="67705"/>
                </a:lnTo>
                <a:lnTo>
                  <a:pt x="110148" y="67909"/>
                </a:lnTo>
                <a:lnTo>
                  <a:pt x="110557" y="68114"/>
                </a:lnTo>
                <a:lnTo>
                  <a:pt x="110148" y="68318"/>
                </a:lnTo>
                <a:lnTo>
                  <a:pt x="110250" y="68318"/>
                </a:lnTo>
                <a:lnTo>
                  <a:pt x="110455" y="68523"/>
                </a:lnTo>
                <a:lnTo>
                  <a:pt x="110352" y="68727"/>
                </a:lnTo>
                <a:lnTo>
                  <a:pt x="110557" y="68625"/>
                </a:lnTo>
                <a:lnTo>
                  <a:pt x="110659" y="68932"/>
                </a:lnTo>
                <a:lnTo>
                  <a:pt x="110864" y="69034"/>
                </a:lnTo>
                <a:lnTo>
                  <a:pt x="110966" y="68932"/>
                </a:lnTo>
                <a:lnTo>
                  <a:pt x="111375" y="69648"/>
                </a:lnTo>
                <a:lnTo>
                  <a:pt x="111784" y="69852"/>
                </a:lnTo>
                <a:lnTo>
                  <a:pt x="111784" y="70261"/>
                </a:lnTo>
                <a:lnTo>
                  <a:pt x="112295" y="70875"/>
                </a:lnTo>
                <a:lnTo>
                  <a:pt x="112193" y="71182"/>
                </a:lnTo>
                <a:lnTo>
                  <a:pt x="112500" y="71182"/>
                </a:lnTo>
                <a:lnTo>
                  <a:pt x="112193" y="71284"/>
                </a:lnTo>
                <a:lnTo>
                  <a:pt x="117511" y="75477"/>
                </a:lnTo>
                <a:lnTo>
                  <a:pt x="119557" y="74761"/>
                </a:lnTo>
                <a:lnTo>
                  <a:pt x="119250" y="74761"/>
                </a:lnTo>
                <a:lnTo>
                  <a:pt x="120477" y="74659"/>
                </a:lnTo>
                <a:lnTo>
                  <a:pt x="119966" y="74659"/>
                </a:lnTo>
                <a:lnTo>
                  <a:pt x="121295" y="74557"/>
                </a:lnTo>
                <a:lnTo>
                  <a:pt x="121398" y="74761"/>
                </a:lnTo>
                <a:lnTo>
                  <a:pt x="127534" y="73227"/>
                </a:lnTo>
                <a:lnTo>
                  <a:pt x="127330" y="73432"/>
                </a:lnTo>
                <a:lnTo>
                  <a:pt x="129170" y="74455"/>
                </a:lnTo>
                <a:lnTo>
                  <a:pt x="129170" y="74761"/>
                </a:lnTo>
                <a:lnTo>
                  <a:pt x="129068" y="74761"/>
                </a:lnTo>
                <a:lnTo>
                  <a:pt x="129886" y="75477"/>
                </a:lnTo>
                <a:lnTo>
                  <a:pt x="130091" y="75477"/>
                </a:lnTo>
                <a:lnTo>
                  <a:pt x="130398" y="75580"/>
                </a:lnTo>
                <a:lnTo>
                  <a:pt x="130295" y="75170"/>
                </a:lnTo>
                <a:lnTo>
                  <a:pt x="130398" y="75477"/>
                </a:lnTo>
                <a:lnTo>
                  <a:pt x="130602" y="75170"/>
                </a:lnTo>
                <a:lnTo>
                  <a:pt x="131420" y="75375"/>
                </a:lnTo>
                <a:lnTo>
                  <a:pt x="131625" y="74966"/>
                </a:lnTo>
                <a:lnTo>
                  <a:pt x="132341" y="75784"/>
                </a:lnTo>
                <a:lnTo>
                  <a:pt x="132955" y="75886"/>
                </a:lnTo>
                <a:lnTo>
                  <a:pt x="132852" y="79466"/>
                </a:lnTo>
                <a:lnTo>
                  <a:pt x="132648" y="79568"/>
                </a:lnTo>
                <a:lnTo>
                  <a:pt x="133261" y="79875"/>
                </a:lnTo>
                <a:lnTo>
                  <a:pt x="133057" y="79977"/>
                </a:lnTo>
                <a:lnTo>
                  <a:pt x="132648" y="79670"/>
                </a:lnTo>
                <a:lnTo>
                  <a:pt x="132443" y="80591"/>
                </a:lnTo>
                <a:lnTo>
                  <a:pt x="132034" y="80693"/>
                </a:lnTo>
                <a:lnTo>
                  <a:pt x="132852" y="81716"/>
                </a:lnTo>
                <a:lnTo>
                  <a:pt x="132852" y="81716"/>
                </a:lnTo>
                <a:lnTo>
                  <a:pt x="132341" y="81409"/>
                </a:lnTo>
                <a:lnTo>
                  <a:pt x="132750" y="82023"/>
                </a:lnTo>
                <a:lnTo>
                  <a:pt x="132648" y="82023"/>
                </a:lnTo>
                <a:lnTo>
                  <a:pt x="133261" y="82636"/>
                </a:lnTo>
                <a:lnTo>
                  <a:pt x="132955" y="82534"/>
                </a:lnTo>
                <a:lnTo>
                  <a:pt x="135205" y="85909"/>
                </a:lnTo>
                <a:lnTo>
                  <a:pt x="136023" y="86114"/>
                </a:lnTo>
                <a:lnTo>
                  <a:pt x="135307" y="86318"/>
                </a:lnTo>
                <a:lnTo>
                  <a:pt x="135920" y="89284"/>
                </a:lnTo>
                <a:lnTo>
                  <a:pt x="136023" y="89182"/>
                </a:lnTo>
                <a:lnTo>
                  <a:pt x="136432" y="92557"/>
                </a:lnTo>
                <a:lnTo>
                  <a:pt x="134795" y="96648"/>
                </a:lnTo>
                <a:lnTo>
                  <a:pt x="137045" y="103602"/>
                </a:lnTo>
                <a:lnTo>
                  <a:pt x="136943" y="103602"/>
                </a:lnTo>
                <a:lnTo>
                  <a:pt x="140011" y="115364"/>
                </a:lnTo>
                <a:lnTo>
                  <a:pt x="146148" y="114955"/>
                </a:lnTo>
                <a:lnTo>
                  <a:pt x="146557" y="114648"/>
                </a:lnTo>
                <a:lnTo>
                  <a:pt x="147068" y="114648"/>
                </a:lnTo>
                <a:lnTo>
                  <a:pt x="152693" y="109125"/>
                </a:lnTo>
                <a:lnTo>
                  <a:pt x="153205" y="106977"/>
                </a:lnTo>
                <a:lnTo>
                  <a:pt x="153102" y="107080"/>
                </a:lnTo>
                <a:lnTo>
                  <a:pt x="153205" y="106875"/>
                </a:lnTo>
                <a:lnTo>
                  <a:pt x="153205" y="106977"/>
                </a:lnTo>
                <a:lnTo>
                  <a:pt x="155659" y="104523"/>
                </a:lnTo>
                <a:lnTo>
                  <a:pt x="155659" y="102784"/>
                </a:lnTo>
                <a:lnTo>
                  <a:pt x="155557" y="103091"/>
                </a:lnTo>
                <a:lnTo>
                  <a:pt x="155045" y="100330"/>
                </a:lnTo>
                <a:lnTo>
                  <a:pt x="160670" y="95932"/>
                </a:lnTo>
                <a:lnTo>
                  <a:pt x="160875" y="91125"/>
                </a:lnTo>
                <a:lnTo>
                  <a:pt x="160057" y="90307"/>
                </a:lnTo>
                <a:lnTo>
                  <a:pt x="159955" y="87136"/>
                </a:lnTo>
                <a:lnTo>
                  <a:pt x="159341" y="86523"/>
                </a:lnTo>
                <a:lnTo>
                  <a:pt x="161284" y="82125"/>
                </a:lnTo>
                <a:lnTo>
                  <a:pt x="161693" y="82023"/>
                </a:lnTo>
                <a:lnTo>
                  <a:pt x="170591" y="69341"/>
                </a:lnTo>
                <a:lnTo>
                  <a:pt x="170386" y="69136"/>
                </a:lnTo>
                <a:lnTo>
                  <a:pt x="170284" y="69341"/>
                </a:lnTo>
                <a:lnTo>
                  <a:pt x="170182" y="67807"/>
                </a:lnTo>
                <a:lnTo>
                  <a:pt x="164557" y="69341"/>
                </a:lnTo>
                <a:lnTo>
                  <a:pt x="162511" y="68114"/>
                </a:lnTo>
                <a:lnTo>
                  <a:pt x="163330" y="67602"/>
                </a:lnTo>
                <a:lnTo>
                  <a:pt x="162920" y="66784"/>
                </a:lnTo>
                <a:lnTo>
                  <a:pt x="162920" y="66886"/>
                </a:lnTo>
                <a:lnTo>
                  <a:pt x="159955" y="64125"/>
                </a:lnTo>
                <a:lnTo>
                  <a:pt x="159955" y="64534"/>
                </a:lnTo>
                <a:lnTo>
                  <a:pt x="157193" y="58295"/>
                </a:lnTo>
                <a:lnTo>
                  <a:pt x="157193" y="58295"/>
                </a:lnTo>
                <a:lnTo>
                  <a:pt x="157295" y="58398"/>
                </a:lnTo>
                <a:lnTo>
                  <a:pt x="156375" y="56761"/>
                </a:lnTo>
                <a:lnTo>
                  <a:pt x="155966" y="56557"/>
                </a:lnTo>
                <a:lnTo>
                  <a:pt x="155659" y="56148"/>
                </a:lnTo>
                <a:lnTo>
                  <a:pt x="155864" y="55432"/>
                </a:lnTo>
                <a:lnTo>
                  <a:pt x="152591" y="49193"/>
                </a:lnTo>
                <a:lnTo>
                  <a:pt x="152591" y="49193"/>
                </a:lnTo>
                <a:lnTo>
                  <a:pt x="153716" y="51136"/>
                </a:lnTo>
                <a:lnTo>
                  <a:pt x="154330" y="50830"/>
                </a:lnTo>
                <a:lnTo>
                  <a:pt x="154739" y="49602"/>
                </a:lnTo>
                <a:lnTo>
                  <a:pt x="154534" y="51136"/>
                </a:lnTo>
                <a:lnTo>
                  <a:pt x="158727" y="56557"/>
                </a:lnTo>
                <a:lnTo>
                  <a:pt x="158625" y="56557"/>
                </a:lnTo>
                <a:lnTo>
                  <a:pt x="162614" y="64330"/>
                </a:lnTo>
                <a:lnTo>
                  <a:pt x="162511" y="64227"/>
                </a:lnTo>
                <a:lnTo>
                  <a:pt x="162511" y="64227"/>
                </a:lnTo>
                <a:lnTo>
                  <a:pt x="163330" y="66989"/>
                </a:lnTo>
                <a:lnTo>
                  <a:pt x="171102" y="63818"/>
                </a:lnTo>
                <a:lnTo>
                  <a:pt x="171102" y="63409"/>
                </a:lnTo>
                <a:lnTo>
                  <a:pt x="173557" y="62489"/>
                </a:lnTo>
                <a:lnTo>
                  <a:pt x="173659" y="61977"/>
                </a:lnTo>
                <a:lnTo>
                  <a:pt x="174580" y="61568"/>
                </a:lnTo>
                <a:lnTo>
                  <a:pt x="174989" y="60750"/>
                </a:lnTo>
                <a:lnTo>
                  <a:pt x="175807" y="60443"/>
                </a:lnTo>
                <a:lnTo>
                  <a:pt x="175705" y="59625"/>
                </a:lnTo>
                <a:lnTo>
                  <a:pt x="176114" y="58807"/>
                </a:lnTo>
                <a:lnTo>
                  <a:pt x="176216" y="59114"/>
                </a:lnTo>
                <a:lnTo>
                  <a:pt x="177341" y="57170"/>
                </a:lnTo>
                <a:lnTo>
                  <a:pt x="174273" y="54920"/>
                </a:lnTo>
                <a:lnTo>
                  <a:pt x="173864" y="52977"/>
                </a:lnTo>
                <a:lnTo>
                  <a:pt x="172330" y="55023"/>
                </a:lnTo>
                <a:lnTo>
                  <a:pt x="170080" y="55330"/>
                </a:lnTo>
                <a:lnTo>
                  <a:pt x="169875" y="55023"/>
                </a:lnTo>
                <a:lnTo>
                  <a:pt x="169568" y="55023"/>
                </a:lnTo>
                <a:lnTo>
                  <a:pt x="169670" y="54818"/>
                </a:lnTo>
                <a:lnTo>
                  <a:pt x="169466" y="54716"/>
                </a:lnTo>
                <a:lnTo>
                  <a:pt x="169670" y="54000"/>
                </a:lnTo>
                <a:lnTo>
                  <a:pt x="169466" y="53284"/>
                </a:lnTo>
                <a:lnTo>
                  <a:pt x="169057" y="53795"/>
                </a:lnTo>
                <a:lnTo>
                  <a:pt x="169057" y="54511"/>
                </a:lnTo>
                <a:lnTo>
                  <a:pt x="168239" y="53182"/>
                </a:lnTo>
                <a:lnTo>
                  <a:pt x="168341" y="53182"/>
                </a:lnTo>
                <a:lnTo>
                  <a:pt x="168239" y="52568"/>
                </a:lnTo>
                <a:lnTo>
                  <a:pt x="168341" y="52568"/>
                </a:lnTo>
                <a:lnTo>
                  <a:pt x="165886" y="49807"/>
                </a:lnTo>
                <a:lnTo>
                  <a:pt x="166193" y="49602"/>
                </a:lnTo>
                <a:lnTo>
                  <a:pt x="165989" y="49193"/>
                </a:lnTo>
                <a:lnTo>
                  <a:pt x="166398" y="49295"/>
                </a:lnTo>
                <a:lnTo>
                  <a:pt x="166807" y="48682"/>
                </a:lnTo>
                <a:lnTo>
                  <a:pt x="166807" y="48784"/>
                </a:lnTo>
                <a:lnTo>
                  <a:pt x="171409" y="52568"/>
                </a:lnTo>
                <a:lnTo>
                  <a:pt x="172943" y="52466"/>
                </a:lnTo>
                <a:lnTo>
                  <a:pt x="173557" y="52057"/>
                </a:lnTo>
                <a:lnTo>
                  <a:pt x="174273" y="52364"/>
                </a:lnTo>
                <a:lnTo>
                  <a:pt x="174580" y="53182"/>
                </a:lnTo>
                <a:lnTo>
                  <a:pt x="177545" y="54000"/>
                </a:lnTo>
                <a:lnTo>
                  <a:pt x="177648" y="53898"/>
                </a:lnTo>
                <a:lnTo>
                  <a:pt x="177750" y="54000"/>
                </a:lnTo>
                <a:lnTo>
                  <a:pt x="182761" y="53898"/>
                </a:lnTo>
                <a:lnTo>
                  <a:pt x="182557" y="53795"/>
                </a:lnTo>
                <a:lnTo>
                  <a:pt x="182557" y="53795"/>
                </a:lnTo>
                <a:lnTo>
                  <a:pt x="182864" y="53898"/>
                </a:lnTo>
                <a:lnTo>
                  <a:pt x="182966" y="53898"/>
                </a:lnTo>
                <a:lnTo>
                  <a:pt x="184091" y="55432"/>
                </a:lnTo>
                <a:lnTo>
                  <a:pt x="184500" y="55636"/>
                </a:lnTo>
                <a:lnTo>
                  <a:pt x="184500" y="55534"/>
                </a:lnTo>
                <a:lnTo>
                  <a:pt x="185114" y="55534"/>
                </a:lnTo>
                <a:lnTo>
                  <a:pt x="184909" y="56045"/>
                </a:lnTo>
                <a:lnTo>
                  <a:pt x="185727" y="56557"/>
                </a:lnTo>
                <a:lnTo>
                  <a:pt x="186750" y="56250"/>
                </a:lnTo>
                <a:lnTo>
                  <a:pt x="185727" y="57068"/>
                </a:lnTo>
                <a:lnTo>
                  <a:pt x="185420" y="57068"/>
                </a:lnTo>
                <a:lnTo>
                  <a:pt x="187568" y="58602"/>
                </a:lnTo>
                <a:lnTo>
                  <a:pt x="188386" y="58193"/>
                </a:lnTo>
                <a:lnTo>
                  <a:pt x="188284" y="57170"/>
                </a:lnTo>
                <a:lnTo>
                  <a:pt x="188898" y="57170"/>
                </a:lnTo>
                <a:lnTo>
                  <a:pt x="188693" y="57682"/>
                </a:lnTo>
                <a:lnTo>
                  <a:pt x="189205" y="57682"/>
                </a:lnTo>
                <a:lnTo>
                  <a:pt x="188795" y="57989"/>
                </a:lnTo>
                <a:lnTo>
                  <a:pt x="188898" y="57989"/>
                </a:lnTo>
                <a:lnTo>
                  <a:pt x="189307" y="60239"/>
                </a:lnTo>
                <a:lnTo>
                  <a:pt x="189205" y="60239"/>
                </a:lnTo>
                <a:lnTo>
                  <a:pt x="189205" y="60545"/>
                </a:lnTo>
                <a:lnTo>
                  <a:pt x="189307" y="60341"/>
                </a:lnTo>
                <a:lnTo>
                  <a:pt x="190636" y="64227"/>
                </a:lnTo>
                <a:lnTo>
                  <a:pt x="190534" y="64227"/>
                </a:lnTo>
                <a:lnTo>
                  <a:pt x="193160" y="69965"/>
                </a:lnTo>
                <a:lnTo>
                  <a:pt x="194216" y="71693"/>
                </a:lnTo>
                <a:lnTo>
                  <a:pt x="195955" y="70568"/>
                </a:lnTo>
                <a:lnTo>
                  <a:pt x="195545" y="70261"/>
                </a:lnTo>
                <a:lnTo>
                  <a:pt x="195852" y="69443"/>
                </a:lnTo>
                <a:lnTo>
                  <a:pt x="196364" y="69239"/>
                </a:lnTo>
                <a:lnTo>
                  <a:pt x="196568" y="66375"/>
                </a:lnTo>
                <a:lnTo>
                  <a:pt x="196466" y="66170"/>
                </a:lnTo>
                <a:lnTo>
                  <a:pt x="196261" y="63920"/>
                </a:lnTo>
                <a:lnTo>
                  <a:pt x="196875" y="63818"/>
                </a:lnTo>
                <a:lnTo>
                  <a:pt x="200455" y="59830"/>
                </a:lnTo>
                <a:lnTo>
                  <a:pt x="200250" y="59932"/>
                </a:lnTo>
                <a:lnTo>
                  <a:pt x="200250" y="59932"/>
                </a:lnTo>
                <a:lnTo>
                  <a:pt x="201580" y="58705"/>
                </a:lnTo>
                <a:lnTo>
                  <a:pt x="201477" y="58091"/>
                </a:lnTo>
                <a:lnTo>
                  <a:pt x="202398" y="57580"/>
                </a:lnTo>
                <a:lnTo>
                  <a:pt x="202295" y="57068"/>
                </a:lnTo>
                <a:lnTo>
                  <a:pt x="202500" y="57580"/>
                </a:lnTo>
                <a:lnTo>
                  <a:pt x="202705" y="57682"/>
                </a:lnTo>
                <a:lnTo>
                  <a:pt x="202909" y="57273"/>
                </a:lnTo>
                <a:lnTo>
                  <a:pt x="203114" y="57886"/>
                </a:lnTo>
                <a:lnTo>
                  <a:pt x="203216" y="57682"/>
                </a:lnTo>
                <a:lnTo>
                  <a:pt x="203420" y="57784"/>
                </a:lnTo>
                <a:lnTo>
                  <a:pt x="203420" y="57784"/>
                </a:lnTo>
                <a:lnTo>
                  <a:pt x="203216" y="57477"/>
                </a:lnTo>
                <a:lnTo>
                  <a:pt x="203318" y="57273"/>
                </a:lnTo>
                <a:lnTo>
                  <a:pt x="203625" y="57682"/>
                </a:lnTo>
                <a:lnTo>
                  <a:pt x="203625" y="57170"/>
                </a:lnTo>
                <a:lnTo>
                  <a:pt x="203830" y="57682"/>
                </a:lnTo>
                <a:lnTo>
                  <a:pt x="204136" y="56966"/>
                </a:lnTo>
                <a:lnTo>
                  <a:pt x="204136" y="57375"/>
                </a:lnTo>
                <a:lnTo>
                  <a:pt x="204341" y="57273"/>
                </a:lnTo>
                <a:lnTo>
                  <a:pt x="204341" y="57580"/>
                </a:lnTo>
                <a:lnTo>
                  <a:pt x="204648" y="57170"/>
                </a:lnTo>
                <a:lnTo>
                  <a:pt x="204545" y="56250"/>
                </a:lnTo>
                <a:lnTo>
                  <a:pt x="204239" y="55943"/>
                </a:lnTo>
                <a:lnTo>
                  <a:pt x="204443" y="55943"/>
                </a:lnTo>
                <a:lnTo>
                  <a:pt x="204443" y="55739"/>
                </a:lnTo>
                <a:lnTo>
                  <a:pt x="205773" y="57068"/>
                </a:lnTo>
                <a:lnTo>
                  <a:pt x="206795" y="59216"/>
                </a:lnTo>
                <a:lnTo>
                  <a:pt x="206795" y="58909"/>
                </a:lnTo>
                <a:lnTo>
                  <a:pt x="207102" y="59011"/>
                </a:lnTo>
                <a:lnTo>
                  <a:pt x="207307" y="59625"/>
                </a:lnTo>
                <a:lnTo>
                  <a:pt x="207307" y="59420"/>
                </a:lnTo>
                <a:lnTo>
                  <a:pt x="207818" y="59523"/>
                </a:lnTo>
                <a:lnTo>
                  <a:pt x="208125" y="60136"/>
                </a:lnTo>
                <a:lnTo>
                  <a:pt x="207716" y="60136"/>
                </a:lnTo>
                <a:lnTo>
                  <a:pt x="208125" y="60648"/>
                </a:lnTo>
                <a:lnTo>
                  <a:pt x="208125" y="60239"/>
                </a:lnTo>
                <a:lnTo>
                  <a:pt x="208432" y="60750"/>
                </a:lnTo>
                <a:lnTo>
                  <a:pt x="208330" y="60750"/>
                </a:lnTo>
                <a:lnTo>
                  <a:pt x="208739" y="63614"/>
                </a:lnTo>
                <a:lnTo>
                  <a:pt x="209148" y="63102"/>
                </a:lnTo>
                <a:lnTo>
                  <a:pt x="209148" y="63716"/>
                </a:lnTo>
                <a:lnTo>
                  <a:pt x="209352" y="63409"/>
                </a:lnTo>
                <a:lnTo>
                  <a:pt x="210170" y="63409"/>
                </a:lnTo>
                <a:lnTo>
                  <a:pt x="210477" y="63205"/>
                </a:lnTo>
                <a:lnTo>
                  <a:pt x="210477" y="62795"/>
                </a:lnTo>
                <a:lnTo>
                  <a:pt x="210886" y="62898"/>
                </a:lnTo>
                <a:lnTo>
                  <a:pt x="210989" y="62182"/>
                </a:lnTo>
                <a:lnTo>
                  <a:pt x="211807" y="63000"/>
                </a:lnTo>
                <a:lnTo>
                  <a:pt x="212318" y="64943"/>
                </a:lnTo>
                <a:lnTo>
                  <a:pt x="212216" y="64943"/>
                </a:lnTo>
                <a:lnTo>
                  <a:pt x="212523" y="65966"/>
                </a:lnTo>
                <a:lnTo>
                  <a:pt x="212625" y="65659"/>
                </a:lnTo>
                <a:lnTo>
                  <a:pt x="213239" y="69750"/>
                </a:lnTo>
                <a:lnTo>
                  <a:pt x="213341" y="69545"/>
                </a:lnTo>
                <a:lnTo>
                  <a:pt x="213136" y="71386"/>
                </a:lnTo>
                <a:lnTo>
                  <a:pt x="218045" y="78545"/>
                </a:lnTo>
                <a:lnTo>
                  <a:pt x="218455" y="78545"/>
                </a:lnTo>
                <a:lnTo>
                  <a:pt x="218557" y="78341"/>
                </a:lnTo>
                <a:lnTo>
                  <a:pt x="218864" y="78341"/>
                </a:lnTo>
                <a:lnTo>
                  <a:pt x="217739" y="74659"/>
                </a:lnTo>
                <a:lnTo>
                  <a:pt x="215182" y="72307"/>
                </a:lnTo>
                <a:lnTo>
                  <a:pt x="215284" y="72614"/>
                </a:lnTo>
                <a:lnTo>
                  <a:pt x="214875" y="72102"/>
                </a:lnTo>
                <a:lnTo>
                  <a:pt x="215182" y="72307"/>
                </a:lnTo>
                <a:lnTo>
                  <a:pt x="214875" y="71284"/>
                </a:lnTo>
                <a:lnTo>
                  <a:pt x="214773" y="71386"/>
                </a:lnTo>
                <a:lnTo>
                  <a:pt x="213852" y="69852"/>
                </a:lnTo>
                <a:lnTo>
                  <a:pt x="214364" y="66580"/>
                </a:lnTo>
                <a:lnTo>
                  <a:pt x="214261" y="66375"/>
                </a:lnTo>
                <a:lnTo>
                  <a:pt x="215080" y="66273"/>
                </a:lnTo>
                <a:lnTo>
                  <a:pt x="215080" y="66784"/>
                </a:lnTo>
                <a:lnTo>
                  <a:pt x="216409" y="67398"/>
                </a:lnTo>
                <a:lnTo>
                  <a:pt x="216409" y="67295"/>
                </a:lnTo>
                <a:lnTo>
                  <a:pt x="216716" y="67602"/>
                </a:lnTo>
                <a:lnTo>
                  <a:pt x="216716" y="67500"/>
                </a:lnTo>
                <a:lnTo>
                  <a:pt x="217023" y="68011"/>
                </a:lnTo>
                <a:lnTo>
                  <a:pt x="217125" y="67909"/>
                </a:lnTo>
                <a:lnTo>
                  <a:pt x="217330" y="68625"/>
                </a:lnTo>
                <a:lnTo>
                  <a:pt x="217636" y="68625"/>
                </a:lnTo>
                <a:lnTo>
                  <a:pt x="217739" y="69034"/>
                </a:lnTo>
                <a:lnTo>
                  <a:pt x="219068" y="69648"/>
                </a:lnTo>
                <a:lnTo>
                  <a:pt x="218966" y="71182"/>
                </a:lnTo>
                <a:lnTo>
                  <a:pt x="218966" y="71182"/>
                </a:lnTo>
                <a:lnTo>
                  <a:pt x="219886" y="70568"/>
                </a:lnTo>
                <a:lnTo>
                  <a:pt x="219886" y="69750"/>
                </a:lnTo>
                <a:lnTo>
                  <a:pt x="220500" y="70159"/>
                </a:lnTo>
                <a:lnTo>
                  <a:pt x="220091" y="69545"/>
                </a:lnTo>
                <a:lnTo>
                  <a:pt x="220602" y="69852"/>
                </a:lnTo>
                <a:lnTo>
                  <a:pt x="220398" y="69443"/>
                </a:lnTo>
                <a:lnTo>
                  <a:pt x="222545" y="68318"/>
                </a:lnTo>
                <a:lnTo>
                  <a:pt x="222737" y="67743"/>
                </a:lnTo>
                <a:lnTo>
                  <a:pt x="222648" y="67295"/>
                </a:lnTo>
                <a:lnTo>
                  <a:pt x="222750" y="67295"/>
                </a:lnTo>
                <a:lnTo>
                  <a:pt x="222750" y="66886"/>
                </a:lnTo>
                <a:lnTo>
                  <a:pt x="222852" y="67091"/>
                </a:lnTo>
                <a:lnTo>
                  <a:pt x="222545" y="65864"/>
                </a:lnTo>
                <a:lnTo>
                  <a:pt x="219375" y="61773"/>
                </a:lnTo>
                <a:lnTo>
                  <a:pt x="219477" y="61773"/>
                </a:lnTo>
                <a:lnTo>
                  <a:pt x="218659" y="60239"/>
                </a:lnTo>
                <a:lnTo>
                  <a:pt x="219170" y="58398"/>
                </a:lnTo>
                <a:lnTo>
                  <a:pt x="219682" y="58500"/>
                </a:lnTo>
                <a:lnTo>
                  <a:pt x="220602" y="57477"/>
                </a:lnTo>
                <a:lnTo>
                  <a:pt x="221216" y="57989"/>
                </a:lnTo>
                <a:lnTo>
                  <a:pt x="221625" y="57682"/>
                </a:lnTo>
                <a:lnTo>
                  <a:pt x="221830" y="57886"/>
                </a:lnTo>
                <a:lnTo>
                  <a:pt x="221830" y="58500"/>
                </a:lnTo>
                <a:lnTo>
                  <a:pt x="222239" y="59011"/>
                </a:lnTo>
                <a:lnTo>
                  <a:pt x="222136" y="59011"/>
                </a:lnTo>
                <a:lnTo>
                  <a:pt x="222545" y="59114"/>
                </a:lnTo>
                <a:lnTo>
                  <a:pt x="222239" y="58500"/>
                </a:lnTo>
                <a:lnTo>
                  <a:pt x="222443" y="58091"/>
                </a:lnTo>
                <a:lnTo>
                  <a:pt x="224080" y="57477"/>
                </a:lnTo>
                <a:lnTo>
                  <a:pt x="224591" y="57477"/>
                </a:lnTo>
                <a:lnTo>
                  <a:pt x="224693" y="57170"/>
                </a:lnTo>
                <a:lnTo>
                  <a:pt x="225102" y="57068"/>
                </a:lnTo>
                <a:lnTo>
                  <a:pt x="224795" y="56455"/>
                </a:lnTo>
                <a:lnTo>
                  <a:pt x="225000" y="56250"/>
                </a:lnTo>
                <a:lnTo>
                  <a:pt x="225716" y="57068"/>
                </a:lnTo>
                <a:lnTo>
                  <a:pt x="226023" y="56659"/>
                </a:lnTo>
                <a:lnTo>
                  <a:pt x="226125" y="56761"/>
                </a:lnTo>
                <a:lnTo>
                  <a:pt x="226534" y="56659"/>
                </a:lnTo>
                <a:lnTo>
                  <a:pt x="226739" y="56659"/>
                </a:lnTo>
                <a:lnTo>
                  <a:pt x="226739" y="56557"/>
                </a:lnTo>
                <a:lnTo>
                  <a:pt x="227352" y="56455"/>
                </a:lnTo>
                <a:lnTo>
                  <a:pt x="227761" y="55739"/>
                </a:lnTo>
                <a:lnTo>
                  <a:pt x="228170" y="55739"/>
                </a:lnTo>
                <a:lnTo>
                  <a:pt x="228375" y="55534"/>
                </a:lnTo>
                <a:lnTo>
                  <a:pt x="228477" y="54920"/>
                </a:lnTo>
                <a:lnTo>
                  <a:pt x="229807" y="54000"/>
                </a:lnTo>
                <a:lnTo>
                  <a:pt x="229705" y="53386"/>
                </a:lnTo>
                <a:lnTo>
                  <a:pt x="229193" y="53182"/>
                </a:lnTo>
                <a:lnTo>
                  <a:pt x="229807" y="52977"/>
                </a:lnTo>
                <a:lnTo>
                  <a:pt x="229398" y="52466"/>
                </a:lnTo>
                <a:lnTo>
                  <a:pt x="229602" y="52466"/>
                </a:lnTo>
                <a:lnTo>
                  <a:pt x="229807" y="52670"/>
                </a:lnTo>
                <a:lnTo>
                  <a:pt x="230318" y="50932"/>
                </a:lnTo>
                <a:lnTo>
                  <a:pt x="230727" y="50932"/>
                </a:lnTo>
                <a:lnTo>
                  <a:pt x="230523" y="50318"/>
                </a:lnTo>
                <a:lnTo>
                  <a:pt x="230625" y="50318"/>
                </a:lnTo>
                <a:lnTo>
                  <a:pt x="230318" y="50114"/>
                </a:lnTo>
                <a:lnTo>
                  <a:pt x="230727" y="50114"/>
                </a:lnTo>
                <a:lnTo>
                  <a:pt x="230625" y="49602"/>
                </a:lnTo>
                <a:lnTo>
                  <a:pt x="230318" y="49705"/>
                </a:lnTo>
                <a:lnTo>
                  <a:pt x="230625" y="49295"/>
                </a:lnTo>
                <a:lnTo>
                  <a:pt x="229807" y="48886"/>
                </a:lnTo>
                <a:lnTo>
                  <a:pt x="229295" y="49091"/>
                </a:lnTo>
                <a:lnTo>
                  <a:pt x="228886" y="48989"/>
                </a:lnTo>
                <a:lnTo>
                  <a:pt x="230011" y="48273"/>
                </a:lnTo>
                <a:lnTo>
                  <a:pt x="229909" y="47966"/>
                </a:lnTo>
                <a:lnTo>
                  <a:pt x="228682" y="47148"/>
                </a:lnTo>
                <a:lnTo>
                  <a:pt x="228170" y="47250"/>
                </a:lnTo>
                <a:lnTo>
                  <a:pt x="228477" y="47045"/>
                </a:lnTo>
                <a:lnTo>
                  <a:pt x="229807" y="47455"/>
                </a:lnTo>
                <a:lnTo>
                  <a:pt x="226227" y="44080"/>
                </a:lnTo>
                <a:lnTo>
                  <a:pt x="226739" y="43057"/>
                </a:lnTo>
                <a:lnTo>
                  <a:pt x="226534" y="42750"/>
                </a:lnTo>
                <a:lnTo>
                  <a:pt x="226534" y="42750"/>
                </a:lnTo>
                <a:lnTo>
                  <a:pt x="226739" y="42955"/>
                </a:lnTo>
                <a:lnTo>
                  <a:pt x="227045" y="42545"/>
                </a:lnTo>
                <a:lnTo>
                  <a:pt x="226943" y="42341"/>
                </a:lnTo>
                <a:lnTo>
                  <a:pt x="228170" y="41932"/>
                </a:lnTo>
                <a:lnTo>
                  <a:pt x="228170" y="41523"/>
                </a:lnTo>
                <a:lnTo>
                  <a:pt x="225920" y="41216"/>
                </a:lnTo>
                <a:lnTo>
                  <a:pt x="225511" y="41830"/>
                </a:lnTo>
                <a:lnTo>
                  <a:pt x="225000" y="41625"/>
                </a:lnTo>
                <a:lnTo>
                  <a:pt x="224898" y="41216"/>
                </a:lnTo>
                <a:lnTo>
                  <a:pt x="223159" y="39989"/>
                </a:lnTo>
                <a:lnTo>
                  <a:pt x="224182" y="39580"/>
                </a:lnTo>
                <a:lnTo>
                  <a:pt x="224284" y="38966"/>
                </a:lnTo>
                <a:lnTo>
                  <a:pt x="224898" y="38659"/>
                </a:lnTo>
                <a:lnTo>
                  <a:pt x="225000" y="38250"/>
                </a:lnTo>
                <a:lnTo>
                  <a:pt x="225614" y="37943"/>
                </a:lnTo>
                <a:lnTo>
                  <a:pt x="226227" y="38557"/>
                </a:lnTo>
                <a:lnTo>
                  <a:pt x="226023" y="39477"/>
                </a:lnTo>
                <a:lnTo>
                  <a:pt x="226432" y="39477"/>
                </a:lnTo>
                <a:lnTo>
                  <a:pt x="226432" y="39784"/>
                </a:lnTo>
                <a:lnTo>
                  <a:pt x="226125" y="39989"/>
                </a:lnTo>
                <a:lnTo>
                  <a:pt x="226534" y="39989"/>
                </a:lnTo>
                <a:lnTo>
                  <a:pt x="226636" y="39886"/>
                </a:lnTo>
                <a:lnTo>
                  <a:pt x="228273" y="38864"/>
                </a:lnTo>
                <a:lnTo>
                  <a:pt x="228682" y="39273"/>
                </a:lnTo>
                <a:lnTo>
                  <a:pt x="228784" y="39068"/>
                </a:lnTo>
                <a:lnTo>
                  <a:pt x="229500" y="39580"/>
                </a:lnTo>
                <a:lnTo>
                  <a:pt x="229602" y="40091"/>
                </a:lnTo>
                <a:lnTo>
                  <a:pt x="229909" y="40193"/>
                </a:lnTo>
                <a:lnTo>
                  <a:pt x="229500" y="40807"/>
                </a:lnTo>
                <a:lnTo>
                  <a:pt x="230011" y="40807"/>
                </a:lnTo>
                <a:lnTo>
                  <a:pt x="229807" y="41011"/>
                </a:lnTo>
                <a:lnTo>
                  <a:pt x="230114" y="41114"/>
                </a:lnTo>
                <a:lnTo>
                  <a:pt x="230216" y="41216"/>
                </a:lnTo>
                <a:lnTo>
                  <a:pt x="230420" y="41114"/>
                </a:lnTo>
                <a:lnTo>
                  <a:pt x="230523" y="40909"/>
                </a:lnTo>
                <a:lnTo>
                  <a:pt x="231955" y="42136"/>
                </a:lnTo>
                <a:lnTo>
                  <a:pt x="231341" y="42136"/>
                </a:lnTo>
                <a:lnTo>
                  <a:pt x="232670" y="44182"/>
                </a:lnTo>
                <a:lnTo>
                  <a:pt x="232568" y="44284"/>
                </a:lnTo>
                <a:lnTo>
                  <a:pt x="232670" y="44386"/>
                </a:lnTo>
                <a:lnTo>
                  <a:pt x="232466" y="44386"/>
                </a:lnTo>
                <a:lnTo>
                  <a:pt x="232875" y="44795"/>
                </a:lnTo>
                <a:lnTo>
                  <a:pt x="233080" y="44591"/>
                </a:lnTo>
                <a:lnTo>
                  <a:pt x="233182" y="44284"/>
                </a:lnTo>
                <a:lnTo>
                  <a:pt x="233489" y="44489"/>
                </a:lnTo>
                <a:lnTo>
                  <a:pt x="233386" y="44284"/>
                </a:lnTo>
                <a:lnTo>
                  <a:pt x="233591" y="44284"/>
                </a:lnTo>
                <a:lnTo>
                  <a:pt x="233693" y="44080"/>
                </a:lnTo>
                <a:lnTo>
                  <a:pt x="234205" y="44182"/>
                </a:lnTo>
                <a:lnTo>
                  <a:pt x="234614" y="43875"/>
                </a:lnTo>
                <a:lnTo>
                  <a:pt x="234614" y="42955"/>
                </a:lnTo>
                <a:lnTo>
                  <a:pt x="231034" y="39170"/>
                </a:lnTo>
                <a:lnTo>
                  <a:pt x="232261" y="38045"/>
                </a:lnTo>
                <a:lnTo>
                  <a:pt x="232057" y="36205"/>
                </a:lnTo>
                <a:lnTo>
                  <a:pt x="232057" y="36205"/>
                </a:lnTo>
                <a:lnTo>
                  <a:pt x="232364" y="36307"/>
                </a:lnTo>
                <a:lnTo>
                  <a:pt x="232670" y="35591"/>
                </a:lnTo>
                <a:lnTo>
                  <a:pt x="232977" y="35591"/>
                </a:lnTo>
                <a:lnTo>
                  <a:pt x="234102" y="36102"/>
                </a:lnTo>
                <a:lnTo>
                  <a:pt x="235739" y="30273"/>
                </a:lnTo>
                <a:lnTo>
                  <a:pt x="232670" y="25773"/>
                </a:lnTo>
                <a:lnTo>
                  <a:pt x="232670" y="25466"/>
                </a:lnTo>
                <a:lnTo>
                  <a:pt x="229909" y="24545"/>
                </a:lnTo>
                <a:lnTo>
                  <a:pt x="230420" y="25159"/>
                </a:lnTo>
                <a:lnTo>
                  <a:pt x="230318" y="25364"/>
                </a:lnTo>
                <a:lnTo>
                  <a:pt x="230114" y="24955"/>
                </a:lnTo>
                <a:lnTo>
                  <a:pt x="230114" y="25159"/>
                </a:lnTo>
                <a:lnTo>
                  <a:pt x="229500" y="25261"/>
                </a:lnTo>
                <a:lnTo>
                  <a:pt x="229602" y="24955"/>
                </a:lnTo>
                <a:lnTo>
                  <a:pt x="228886" y="24648"/>
                </a:lnTo>
                <a:lnTo>
                  <a:pt x="229193" y="25057"/>
                </a:lnTo>
                <a:lnTo>
                  <a:pt x="226841" y="23830"/>
                </a:lnTo>
                <a:lnTo>
                  <a:pt x="228068" y="21068"/>
                </a:lnTo>
                <a:lnTo>
                  <a:pt x="227864" y="20761"/>
                </a:lnTo>
                <a:lnTo>
                  <a:pt x="228170" y="20455"/>
                </a:lnTo>
                <a:lnTo>
                  <a:pt x="228170" y="20045"/>
                </a:lnTo>
                <a:lnTo>
                  <a:pt x="231034" y="19841"/>
                </a:lnTo>
                <a:lnTo>
                  <a:pt x="231034" y="19636"/>
                </a:lnTo>
                <a:lnTo>
                  <a:pt x="232875" y="19841"/>
                </a:lnTo>
                <a:lnTo>
                  <a:pt x="232568" y="19534"/>
                </a:lnTo>
                <a:lnTo>
                  <a:pt x="232875" y="19636"/>
                </a:lnTo>
                <a:lnTo>
                  <a:pt x="232670" y="19432"/>
                </a:lnTo>
                <a:lnTo>
                  <a:pt x="233898" y="19534"/>
                </a:lnTo>
                <a:lnTo>
                  <a:pt x="233795" y="19636"/>
                </a:lnTo>
                <a:lnTo>
                  <a:pt x="235432" y="19841"/>
                </a:lnTo>
                <a:lnTo>
                  <a:pt x="234716" y="19943"/>
                </a:lnTo>
                <a:lnTo>
                  <a:pt x="236250" y="19943"/>
                </a:lnTo>
                <a:lnTo>
                  <a:pt x="236250" y="19841"/>
                </a:lnTo>
                <a:lnTo>
                  <a:pt x="236966" y="19943"/>
                </a:lnTo>
                <a:lnTo>
                  <a:pt x="237068" y="19841"/>
                </a:lnTo>
                <a:lnTo>
                  <a:pt x="237580" y="19841"/>
                </a:lnTo>
                <a:lnTo>
                  <a:pt x="236557" y="19636"/>
                </a:lnTo>
                <a:lnTo>
                  <a:pt x="236148" y="18818"/>
                </a:lnTo>
                <a:lnTo>
                  <a:pt x="236352" y="17489"/>
                </a:lnTo>
                <a:lnTo>
                  <a:pt x="238602" y="17693"/>
                </a:lnTo>
                <a:lnTo>
                  <a:pt x="239011" y="18205"/>
                </a:lnTo>
                <a:lnTo>
                  <a:pt x="239216" y="18102"/>
                </a:lnTo>
                <a:lnTo>
                  <a:pt x="239625" y="18511"/>
                </a:lnTo>
                <a:lnTo>
                  <a:pt x="239932" y="18409"/>
                </a:lnTo>
                <a:lnTo>
                  <a:pt x="240341" y="17591"/>
                </a:lnTo>
                <a:lnTo>
                  <a:pt x="240239" y="17489"/>
                </a:lnTo>
                <a:lnTo>
                  <a:pt x="240648" y="17693"/>
                </a:lnTo>
                <a:lnTo>
                  <a:pt x="239727" y="16773"/>
                </a:lnTo>
                <a:lnTo>
                  <a:pt x="241364" y="16875"/>
                </a:lnTo>
                <a:lnTo>
                  <a:pt x="240648" y="16875"/>
                </a:lnTo>
                <a:lnTo>
                  <a:pt x="241875" y="18307"/>
                </a:lnTo>
                <a:lnTo>
                  <a:pt x="241261" y="18614"/>
                </a:lnTo>
                <a:lnTo>
                  <a:pt x="241261" y="19432"/>
                </a:lnTo>
                <a:lnTo>
                  <a:pt x="241159" y="19534"/>
                </a:lnTo>
                <a:lnTo>
                  <a:pt x="241057" y="20966"/>
                </a:lnTo>
                <a:lnTo>
                  <a:pt x="240648" y="20966"/>
                </a:lnTo>
                <a:lnTo>
                  <a:pt x="240750" y="21170"/>
                </a:lnTo>
                <a:lnTo>
                  <a:pt x="240443" y="21273"/>
                </a:lnTo>
                <a:lnTo>
                  <a:pt x="240852" y="21784"/>
                </a:lnTo>
                <a:lnTo>
                  <a:pt x="240852" y="22398"/>
                </a:lnTo>
                <a:lnTo>
                  <a:pt x="246784" y="27716"/>
                </a:lnTo>
                <a:lnTo>
                  <a:pt x="247091" y="26898"/>
                </a:lnTo>
                <a:lnTo>
                  <a:pt x="246273" y="25773"/>
                </a:lnTo>
                <a:lnTo>
                  <a:pt x="246273" y="25773"/>
                </a:lnTo>
                <a:lnTo>
                  <a:pt x="246580" y="25977"/>
                </a:lnTo>
                <a:lnTo>
                  <a:pt x="247398" y="25773"/>
                </a:lnTo>
                <a:lnTo>
                  <a:pt x="246477" y="24852"/>
                </a:lnTo>
                <a:lnTo>
                  <a:pt x="246580" y="24341"/>
                </a:lnTo>
                <a:lnTo>
                  <a:pt x="247193" y="24341"/>
                </a:lnTo>
                <a:lnTo>
                  <a:pt x="246068" y="22705"/>
                </a:lnTo>
                <a:lnTo>
                  <a:pt x="246170" y="22398"/>
                </a:lnTo>
                <a:lnTo>
                  <a:pt x="246375" y="22807"/>
                </a:lnTo>
                <a:lnTo>
                  <a:pt x="246784" y="22705"/>
                </a:lnTo>
                <a:lnTo>
                  <a:pt x="245045" y="21170"/>
                </a:lnTo>
                <a:lnTo>
                  <a:pt x="244330" y="21068"/>
                </a:lnTo>
                <a:lnTo>
                  <a:pt x="244432" y="21273"/>
                </a:lnTo>
                <a:lnTo>
                  <a:pt x="243614" y="20761"/>
                </a:lnTo>
                <a:lnTo>
                  <a:pt x="243307" y="19943"/>
                </a:lnTo>
                <a:lnTo>
                  <a:pt x="243409" y="19943"/>
                </a:lnTo>
                <a:lnTo>
                  <a:pt x="242898" y="19227"/>
                </a:lnTo>
                <a:lnTo>
                  <a:pt x="244023" y="19227"/>
                </a:lnTo>
                <a:lnTo>
                  <a:pt x="243818" y="19023"/>
                </a:lnTo>
                <a:lnTo>
                  <a:pt x="244330" y="18716"/>
                </a:lnTo>
                <a:lnTo>
                  <a:pt x="244943" y="19227"/>
                </a:lnTo>
                <a:lnTo>
                  <a:pt x="244943" y="18920"/>
                </a:lnTo>
                <a:lnTo>
                  <a:pt x="245250" y="18716"/>
                </a:lnTo>
                <a:lnTo>
                  <a:pt x="247807" y="19125"/>
                </a:lnTo>
                <a:lnTo>
                  <a:pt x="247398" y="18716"/>
                </a:lnTo>
                <a:lnTo>
                  <a:pt x="247909" y="18102"/>
                </a:lnTo>
                <a:lnTo>
                  <a:pt x="247807" y="18000"/>
                </a:lnTo>
                <a:lnTo>
                  <a:pt x="247909" y="17898"/>
                </a:lnTo>
                <a:lnTo>
                  <a:pt x="248011" y="17898"/>
                </a:lnTo>
                <a:lnTo>
                  <a:pt x="247807" y="17693"/>
                </a:lnTo>
                <a:lnTo>
                  <a:pt x="248011" y="17795"/>
                </a:lnTo>
                <a:lnTo>
                  <a:pt x="248011" y="17489"/>
                </a:lnTo>
                <a:lnTo>
                  <a:pt x="249545" y="16773"/>
                </a:lnTo>
                <a:lnTo>
                  <a:pt x="249136" y="16568"/>
                </a:lnTo>
                <a:lnTo>
                  <a:pt x="251182" y="16977"/>
                </a:lnTo>
                <a:lnTo>
                  <a:pt x="251080" y="16670"/>
                </a:lnTo>
                <a:lnTo>
                  <a:pt x="249443" y="15852"/>
                </a:lnTo>
                <a:lnTo>
                  <a:pt x="249443" y="15852"/>
                </a:lnTo>
                <a:lnTo>
                  <a:pt x="249545" y="15955"/>
                </a:lnTo>
                <a:lnTo>
                  <a:pt x="249545" y="15955"/>
                </a:lnTo>
                <a:lnTo>
                  <a:pt x="249136" y="15750"/>
                </a:lnTo>
                <a:lnTo>
                  <a:pt x="249239" y="15750"/>
                </a:lnTo>
                <a:lnTo>
                  <a:pt x="248011" y="15034"/>
                </a:lnTo>
                <a:lnTo>
                  <a:pt x="248114" y="15239"/>
                </a:lnTo>
                <a:lnTo>
                  <a:pt x="245045" y="14830"/>
                </a:lnTo>
                <a:lnTo>
                  <a:pt x="246682" y="14625"/>
                </a:lnTo>
                <a:lnTo>
                  <a:pt x="245761" y="14420"/>
                </a:lnTo>
                <a:lnTo>
                  <a:pt x="248318" y="14420"/>
                </a:lnTo>
                <a:lnTo>
                  <a:pt x="237375" y="10125"/>
                </a:lnTo>
                <a:lnTo>
                  <a:pt x="237477" y="10227"/>
                </a:lnTo>
                <a:lnTo>
                  <a:pt x="235330" y="10023"/>
                </a:lnTo>
                <a:lnTo>
                  <a:pt x="236864" y="11148"/>
                </a:lnTo>
                <a:lnTo>
                  <a:pt x="236864" y="11148"/>
                </a:lnTo>
                <a:lnTo>
                  <a:pt x="234000" y="10330"/>
                </a:lnTo>
                <a:lnTo>
                  <a:pt x="233795" y="10432"/>
                </a:lnTo>
                <a:lnTo>
                  <a:pt x="230523" y="10432"/>
                </a:lnTo>
                <a:lnTo>
                  <a:pt x="231136" y="11352"/>
                </a:lnTo>
                <a:lnTo>
                  <a:pt x="231136" y="11352"/>
                </a:lnTo>
                <a:lnTo>
                  <a:pt x="222034" y="9205"/>
                </a:lnTo>
                <a:lnTo>
                  <a:pt x="222239" y="9205"/>
                </a:lnTo>
                <a:lnTo>
                  <a:pt x="219375" y="8591"/>
                </a:lnTo>
                <a:lnTo>
                  <a:pt x="219886" y="8489"/>
                </a:lnTo>
                <a:lnTo>
                  <a:pt x="217636" y="8080"/>
                </a:lnTo>
                <a:lnTo>
                  <a:pt x="217330" y="8591"/>
                </a:lnTo>
                <a:lnTo>
                  <a:pt x="216614" y="8489"/>
                </a:lnTo>
                <a:lnTo>
                  <a:pt x="217023" y="8489"/>
                </a:lnTo>
                <a:lnTo>
                  <a:pt x="216716" y="8182"/>
                </a:lnTo>
                <a:lnTo>
                  <a:pt x="215693" y="8182"/>
                </a:lnTo>
                <a:lnTo>
                  <a:pt x="216920" y="8080"/>
                </a:lnTo>
                <a:lnTo>
                  <a:pt x="212727" y="7670"/>
                </a:lnTo>
                <a:lnTo>
                  <a:pt x="213341" y="7875"/>
                </a:lnTo>
                <a:lnTo>
                  <a:pt x="212420" y="8080"/>
                </a:lnTo>
                <a:lnTo>
                  <a:pt x="213239" y="8182"/>
                </a:lnTo>
                <a:lnTo>
                  <a:pt x="213034" y="8284"/>
                </a:lnTo>
                <a:lnTo>
                  <a:pt x="212932" y="8386"/>
                </a:lnTo>
                <a:lnTo>
                  <a:pt x="213852" y="8795"/>
                </a:lnTo>
                <a:lnTo>
                  <a:pt x="212830" y="8795"/>
                </a:lnTo>
                <a:lnTo>
                  <a:pt x="213034" y="9000"/>
                </a:lnTo>
                <a:lnTo>
                  <a:pt x="212830" y="9000"/>
                </a:lnTo>
                <a:lnTo>
                  <a:pt x="213034" y="9102"/>
                </a:lnTo>
                <a:lnTo>
                  <a:pt x="210886" y="8693"/>
                </a:lnTo>
                <a:lnTo>
                  <a:pt x="210580" y="8898"/>
                </a:lnTo>
                <a:lnTo>
                  <a:pt x="208739" y="8591"/>
                </a:lnTo>
                <a:lnTo>
                  <a:pt x="209045" y="9000"/>
                </a:lnTo>
                <a:lnTo>
                  <a:pt x="209045" y="9409"/>
                </a:lnTo>
                <a:lnTo>
                  <a:pt x="208534" y="9307"/>
                </a:lnTo>
                <a:lnTo>
                  <a:pt x="206591" y="8693"/>
                </a:lnTo>
                <a:lnTo>
                  <a:pt x="206898" y="8591"/>
                </a:lnTo>
                <a:lnTo>
                  <a:pt x="205057" y="8080"/>
                </a:lnTo>
                <a:lnTo>
                  <a:pt x="206386" y="8284"/>
                </a:lnTo>
                <a:lnTo>
                  <a:pt x="205364" y="7977"/>
                </a:lnTo>
                <a:lnTo>
                  <a:pt x="205773" y="7773"/>
                </a:lnTo>
                <a:lnTo>
                  <a:pt x="201068" y="7057"/>
                </a:lnTo>
                <a:lnTo>
                  <a:pt x="201682" y="7364"/>
                </a:lnTo>
                <a:lnTo>
                  <a:pt x="201170" y="7568"/>
                </a:lnTo>
                <a:lnTo>
                  <a:pt x="201477" y="7670"/>
                </a:lnTo>
                <a:lnTo>
                  <a:pt x="198205" y="7159"/>
                </a:lnTo>
                <a:lnTo>
                  <a:pt x="195034" y="7159"/>
                </a:lnTo>
                <a:lnTo>
                  <a:pt x="195443" y="7261"/>
                </a:lnTo>
                <a:lnTo>
                  <a:pt x="195545" y="7568"/>
                </a:lnTo>
                <a:lnTo>
                  <a:pt x="195955" y="7875"/>
                </a:lnTo>
                <a:lnTo>
                  <a:pt x="195545" y="7670"/>
                </a:lnTo>
                <a:lnTo>
                  <a:pt x="195545" y="7568"/>
                </a:lnTo>
                <a:lnTo>
                  <a:pt x="194830" y="7159"/>
                </a:lnTo>
                <a:lnTo>
                  <a:pt x="194830" y="6955"/>
                </a:lnTo>
                <a:lnTo>
                  <a:pt x="194216" y="6750"/>
                </a:lnTo>
                <a:lnTo>
                  <a:pt x="194011" y="6955"/>
                </a:lnTo>
                <a:lnTo>
                  <a:pt x="193193" y="6750"/>
                </a:lnTo>
                <a:lnTo>
                  <a:pt x="193295" y="6750"/>
                </a:lnTo>
                <a:lnTo>
                  <a:pt x="192989" y="6648"/>
                </a:lnTo>
                <a:lnTo>
                  <a:pt x="193091" y="6750"/>
                </a:lnTo>
                <a:lnTo>
                  <a:pt x="192375" y="6955"/>
                </a:lnTo>
                <a:lnTo>
                  <a:pt x="193193" y="6955"/>
                </a:lnTo>
                <a:lnTo>
                  <a:pt x="190432" y="7773"/>
                </a:lnTo>
                <a:lnTo>
                  <a:pt x="191966" y="6648"/>
                </a:lnTo>
                <a:lnTo>
                  <a:pt x="191966" y="6443"/>
                </a:lnTo>
                <a:lnTo>
                  <a:pt x="193193" y="5830"/>
                </a:lnTo>
                <a:lnTo>
                  <a:pt x="192068" y="5216"/>
                </a:lnTo>
                <a:lnTo>
                  <a:pt x="192068" y="5216"/>
                </a:lnTo>
                <a:lnTo>
                  <a:pt x="192989" y="5523"/>
                </a:lnTo>
                <a:lnTo>
                  <a:pt x="191966" y="4909"/>
                </a:lnTo>
                <a:lnTo>
                  <a:pt x="191966" y="5114"/>
                </a:lnTo>
                <a:lnTo>
                  <a:pt x="188489" y="4602"/>
                </a:lnTo>
                <a:lnTo>
                  <a:pt x="188489" y="4602"/>
                </a:lnTo>
                <a:lnTo>
                  <a:pt x="188591" y="4705"/>
                </a:lnTo>
                <a:lnTo>
                  <a:pt x="187670" y="4705"/>
                </a:lnTo>
                <a:lnTo>
                  <a:pt x="187977" y="4398"/>
                </a:lnTo>
                <a:lnTo>
                  <a:pt x="185830" y="4295"/>
                </a:lnTo>
                <a:lnTo>
                  <a:pt x="186648" y="4091"/>
                </a:lnTo>
                <a:lnTo>
                  <a:pt x="185114" y="3784"/>
                </a:lnTo>
                <a:close/>
                <a:moveTo>
                  <a:pt x="252818" y="91125"/>
                </a:moveTo>
                <a:lnTo>
                  <a:pt x="252307" y="92455"/>
                </a:lnTo>
                <a:lnTo>
                  <a:pt x="252205" y="92352"/>
                </a:lnTo>
                <a:lnTo>
                  <a:pt x="252000" y="92966"/>
                </a:lnTo>
                <a:lnTo>
                  <a:pt x="252102" y="93170"/>
                </a:lnTo>
                <a:lnTo>
                  <a:pt x="250364" y="97875"/>
                </a:lnTo>
                <a:lnTo>
                  <a:pt x="249341" y="98080"/>
                </a:lnTo>
                <a:lnTo>
                  <a:pt x="246375" y="95727"/>
                </a:lnTo>
                <a:lnTo>
                  <a:pt x="246170" y="95011"/>
                </a:lnTo>
                <a:lnTo>
                  <a:pt x="246886" y="93580"/>
                </a:lnTo>
                <a:lnTo>
                  <a:pt x="247091" y="93682"/>
                </a:lnTo>
                <a:lnTo>
                  <a:pt x="247705" y="92761"/>
                </a:lnTo>
                <a:lnTo>
                  <a:pt x="247193" y="92455"/>
                </a:lnTo>
                <a:lnTo>
                  <a:pt x="247091" y="92864"/>
                </a:lnTo>
                <a:lnTo>
                  <a:pt x="246784" y="92352"/>
                </a:lnTo>
                <a:lnTo>
                  <a:pt x="246886" y="92148"/>
                </a:lnTo>
                <a:lnTo>
                  <a:pt x="246886" y="92148"/>
                </a:lnTo>
                <a:lnTo>
                  <a:pt x="246170" y="92557"/>
                </a:lnTo>
                <a:lnTo>
                  <a:pt x="244227" y="91841"/>
                </a:lnTo>
                <a:lnTo>
                  <a:pt x="244023" y="91841"/>
                </a:lnTo>
                <a:lnTo>
                  <a:pt x="243716" y="91534"/>
                </a:lnTo>
                <a:lnTo>
                  <a:pt x="243307" y="91534"/>
                </a:lnTo>
                <a:lnTo>
                  <a:pt x="243818" y="91841"/>
                </a:lnTo>
                <a:lnTo>
                  <a:pt x="243920" y="92455"/>
                </a:lnTo>
                <a:lnTo>
                  <a:pt x="243614" y="92659"/>
                </a:lnTo>
                <a:lnTo>
                  <a:pt x="242591" y="92455"/>
                </a:lnTo>
                <a:lnTo>
                  <a:pt x="242182" y="92966"/>
                </a:lnTo>
                <a:lnTo>
                  <a:pt x="241977" y="92864"/>
                </a:lnTo>
                <a:lnTo>
                  <a:pt x="241977" y="93068"/>
                </a:lnTo>
                <a:lnTo>
                  <a:pt x="241773" y="93068"/>
                </a:lnTo>
                <a:lnTo>
                  <a:pt x="241466" y="93375"/>
                </a:lnTo>
                <a:lnTo>
                  <a:pt x="241466" y="93784"/>
                </a:lnTo>
                <a:lnTo>
                  <a:pt x="241159" y="93989"/>
                </a:lnTo>
                <a:lnTo>
                  <a:pt x="240852" y="95011"/>
                </a:lnTo>
                <a:lnTo>
                  <a:pt x="240955" y="95318"/>
                </a:lnTo>
                <a:lnTo>
                  <a:pt x="240750" y="95625"/>
                </a:lnTo>
                <a:lnTo>
                  <a:pt x="239420" y="95727"/>
                </a:lnTo>
                <a:lnTo>
                  <a:pt x="239318" y="95727"/>
                </a:lnTo>
                <a:lnTo>
                  <a:pt x="239318" y="95011"/>
                </a:lnTo>
                <a:lnTo>
                  <a:pt x="238500" y="94193"/>
                </a:lnTo>
                <a:lnTo>
                  <a:pt x="238295" y="94500"/>
                </a:lnTo>
                <a:lnTo>
                  <a:pt x="237784" y="94602"/>
                </a:lnTo>
                <a:lnTo>
                  <a:pt x="237375" y="95114"/>
                </a:lnTo>
                <a:lnTo>
                  <a:pt x="237273" y="95011"/>
                </a:lnTo>
                <a:lnTo>
                  <a:pt x="237273" y="94705"/>
                </a:lnTo>
                <a:lnTo>
                  <a:pt x="236557" y="95932"/>
                </a:lnTo>
                <a:lnTo>
                  <a:pt x="236250" y="95727"/>
                </a:lnTo>
                <a:lnTo>
                  <a:pt x="235943" y="96443"/>
                </a:lnTo>
                <a:lnTo>
                  <a:pt x="236148" y="96341"/>
                </a:lnTo>
                <a:lnTo>
                  <a:pt x="236045" y="96545"/>
                </a:lnTo>
                <a:lnTo>
                  <a:pt x="235841" y="96648"/>
                </a:lnTo>
                <a:lnTo>
                  <a:pt x="236148" y="96955"/>
                </a:lnTo>
                <a:lnTo>
                  <a:pt x="235023" y="97057"/>
                </a:lnTo>
                <a:lnTo>
                  <a:pt x="235125" y="97670"/>
                </a:lnTo>
                <a:lnTo>
                  <a:pt x="234818" y="98080"/>
                </a:lnTo>
                <a:lnTo>
                  <a:pt x="234614" y="97364"/>
                </a:lnTo>
                <a:lnTo>
                  <a:pt x="234307" y="97159"/>
                </a:lnTo>
                <a:lnTo>
                  <a:pt x="233795" y="97568"/>
                </a:lnTo>
                <a:lnTo>
                  <a:pt x="233489" y="98795"/>
                </a:lnTo>
                <a:lnTo>
                  <a:pt x="225511" y="103193"/>
                </a:lnTo>
                <a:lnTo>
                  <a:pt x="225614" y="102477"/>
                </a:lnTo>
                <a:lnTo>
                  <a:pt x="224591" y="105034"/>
                </a:lnTo>
                <a:lnTo>
                  <a:pt x="224795" y="106466"/>
                </a:lnTo>
                <a:lnTo>
                  <a:pt x="224386" y="106977"/>
                </a:lnTo>
                <a:lnTo>
                  <a:pt x="224386" y="107386"/>
                </a:lnTo>
                <a:lnTo>
                  <a:pt x="224080" y="106875"/>
                </a:lnTo>
                <a:lnTo>
                  <a:pt x="223977" y="106977"/>
                </a:lnTo>
                <a:lnTo>
                  <a:pt x="223875" y="106977"/>
                </a:lnTo>
                <a:lnTo>
                  <a:pt x="224284" y="113318"/>
                </a:lnTo>
                <a:lnTo>
                  <a:pt x="222955" y="115261"/>
                </a:lnTo>
                <a:lnTo>
                  <a:pt x="223159" y="115364"/>
                </a:lnTo>
                <a:lnTo>
                  <a:pt x="223568" y="115773"/>
                </a:lnTo>
                <a:lnTo>
                  <a:pt x="228989" y="114852"/>
                </a:lnTo>
                <a:lnTo>
                  <a:pt x="229193" y="114955"/>
                </a:lnTo>
                <a:lnTo>
                  <a:pt x="237068" y="112500"/>
                </a:lnTo>
                <a:lnTo>
                  <a:pt x="239932" y="113216"/>
                </a:lnTo>
                <a:lnTo>
                  <a:pt x="240136" y="113523"/>
                </a:lnTo>
                <a:lnTo>
                  <a:pt x="240034" y="113727"/>
                </a:lnTo>
                <a:lnTo>
                  <a:pt x="240341" y="115364"/>
                </a:lnTo>
                <a:lnTo>
                  <a:pt x="240034" y="115568"/>
                </a:lnTo>
                <a:lnTo>
                  <a:pt x="240341" y="115977"/>
                </a:lnTo>
                <a:lnTo>
                  <a:pt x="240648" y="115977"/>
                </a:lnTo>
                <a:lnTo>
                  <a:pt x="240648" y="115670"/>
                </a:lnTo>
                <a:lnTo>
                  <a:pt x="243205" y="113523"/>
                </a:lnTo>
                <a:lnTo>
                  <a:pt x="241261" y="116284"/>
                </a:lnTo>
                <a:lnTo>
                  <a:pt x="242795" y="115159"/>
                </a:lnTo>
                <a:lnTo>
                  <a:pt x="242795" y="115977"/>
                </a:lnTo>
                <a:lnTo>
                  <a:pt x="242182" y="116693"/>
                </a:lnTo>
                <a:lnTo>
                  <a:pt x="242182" y="116693"/>
                </a:lnTo>
                <a:lnTo>
                  <a:pt x="242898" y="116489"/>
                </a:lnTo>
                <a:lnTo>
                  <a:pt x="243000" y="116591"/>
                </a:lnTo>
                <a:lnTo>
                  <a:pt x="243102" y="116591"/>
                </a:lnTo>
                <a:lnTo>
                  <a:pt x="243102" y="116693"/>
                </a:lnTo>
                <a:lnTo>
                  <a:pt x="243000" y="116591"/>
                </a:lnTo>
                <a:lnTo>
                  <a:pt x="242898" y="116591"/>
                </a:lnTo>
                <a:lnTo>
                  <a:pt x="243000" y="119148"/>
                </a:lnTo>
                <a:lnTo>
                  <a:pt x="244739" y="119864"/>
                </a:lnTo>
                <a:lnTo>
                  <a:pt x="246273" y="119352"/>
                </a:lnTo>
                <a:lnTo>
                  <a:pt x="246170" y="119352"/>
                </a:lnTo>
                <a:lnTo>
                  <a:pt x="246784" y="119148"/>
                </a:lnTo>
                <a:lnTo>
                  <a:pt x="246784" y="119148"/>
                </a:lnTo>
                <a:lnTo>
                  <a:pt x="246273" y="119557"/>
                </a:lnTo>
                <a:lnTo>
                  <a:pt x="246989" y="119557"/>
                </a:lnTo>
                <a:lnTo>
                  <a:pt x="246784" y="119761"/>
                </a:lnTo>
                <a:lnTo>
                  <a:pt x="247193" y="120375"/>
                </a:lnTo>
                <a:lnTo>
                  <a:pt x="247500" y="120068"/>
                </a:lnTo>
                <a:lnTo>
                  <a:pt x="247295" y="120068"/>
                </a:lnTo>
                <a:lnTo>
                  <a:pt x="254148" y="115057"/>
                </a:lnTo>
                <a:lnTo>
                  <a:pt x="254045" y="114955"/>
                </a:lnTo>
                <a:lnTo>
                  <a:pt x="258648" y="109432"/>
                </a:lnTo>
                <a:lnTo>
                  <a:pt x="259261" y="106773"/>
                </a:lnTo>
                <a:lnTo>
                  <a:pt x="258648" y="104932"/>
                </a:lnTo>
                <a:lnTo>
                  <a:pt x="258034" y="104420"/>
                </a:lnTo>
                <a:lnTo>
                  <a:pt x="257932" y="103193"/>
                </a:lnTo>
                <a:lnTo>
                  <a:pt x="257318" y="103193"/>
                </a:lnTo>
                <a:lnTo>
                  <a:pt x="257318" y="103091"/>
                </a:lnTo>
                <a:lnTo>
                  <a:pt x="257114" y="103091"/>
                </a:lnTo>
                <a:lnTo>
                  <a:pt x="256909" y="101148"/>
                </a:lnTo>
                <a:lnTo>
                  <a:pt x="254966" y="99614"/>
                </a:lnTo>
                <a:lnTo>
                  <a:pt x="254761" y="95318"/>
                </a:lnTo>
                <a:lnTo>
                  <a:pt x="254250" y="94807"/>
                </a:lnTo>
                <a:lnTo>
                  <a:pt x="253739" y="94909"/>
                </a:lnTo>
                <a:lnTo>
                  <a:pt x="252920" y="91227"/>
                </a:lnTo>
                <a:lnTo>
                  <a:pt x="252818" y="91125"/>
                </a:lnTo>
                <a:close/>
                <a:moveTo>
                  <a:pt x="272352" y="115466"/>
                </a:moveTo>
                <a:lnTo>
                  <a:pt x="272352" y="116591"/>
                </a:lnTo>
                <a:lnTo>
                  <a:pt x="272659" y="116386"/>
                </a:lnTo>
                <a:lnTo>
                  <a:pt x="272352" y="116693"/>
                </a:lnTo>
                <a:lnTo>
                  <a:pt x="272352" y="117511"/>
                </a:lnTo>
                <a:lnTo>
                  <a:pt x="272557" y="117000"/>
                </a:lnTo>
                <a:lnTo>
                  <a:pt x="272557" y="117307"/>
                </a:lnTo>
                <a:lnTo>
                  <a:pt x="272659" y="117205"/>
                </a:lnTo>
                <a:lnTo>
                  <a:pt x="272455" y="117716"/>
                </a:lnTo>
                <a:lnTo>
                  <a:pt x="272352" y="117614"/>
                </a:lnTo>
                <a:lnTo>
                  <a:pt x="272352" y="118125"/>
                </a:lnTo>
                <a:lnTo>
                  <a:pt x="272659" y="118227"/>
                </a:lnTo>
                <a:lnTo>
                  <a:pt x="272352" y="118330"/>
                </a:lnTo>
                <a:lnTo>
                  <a:pt x="272352" y="118227"/>
                </a:lnTo>
                <a:lnTo>
                  <a:pt x="270920" y="120170"/>
                </a:lnTo>
                <a:lnTo>
                  <a:pt x="270205" y="120477"/>
                </a:lnTo>
                <a:lnTo>
                  <a:pt x="270716" y="121398"/>
                </a:lnTo>
                <a:lnTo>
                  <a:pt x="269386" y="122523"/>
                </a:lnTo>
                <a:lnTo>
                  <a:pt x="269591" y="122420"/>
                </a:lnTo>
                <a:lnTo>
                  <a:pt x="269489" y="122625"/>
                </a:lnTo>
                <a:lnTo>
                  <a:pt x="270102" y="122625"/>
                </a:lnTo>
                <a:lnTo>
                  <a:pt x="275216" y="118739"/>
                </a:lnTo>
                <a:lnTo>
                  <a:pt x="274091" y="119148"/>
                </a:lnTo>
                <a:lnTo>
                  <a:pt x="273273" y="118739"/>
                </a:lnTo>
                <a:lnTo>
                  <a:pt x="273580" y="117818"/>
                </a:lnTo>
                <a:lnTo>
                  <a:pt x="273477" y="117818"/>
                </a:lnTo>
                <a:lnTo>
                  <a:pt x="273477" y="117614"/>
                </a:lnTo>
                <a:lnTo>
                  <a:pt x="273170" y="118330"/>
                </a:lnTo>
                <a:lnTo>
                  <a:pt x="272659" y="117920"/>
                </a:lnTo>
                <a:lnTo>
                  <a:pt x="273273" y="116284"/>
                </a:lnTo>
                <a:lnTo>
                  <a:pt x="273068" y="116386"/>
                </a:lnTo>
                <a:lnTo>
                  <a:pt x="272761" y="115875"/>
                </a:lnTo>
                <a:lnTo>
                  <a:pt x="272557" y="115977"/>
                </a:lnTo>
                <a:lnTo>
                  <a:pt x="272557" y="115977"/>
                </a:lnTo>
                <a:lnTo>
                  <a:pt x="272659" y="115466"/>
                </a:lnTo>
                <a:close/>
                <a:moveTo>
                  <a:pt x="246959" y="123166"/>
                </a:moveTo>
                <a:lnTo>
                  <a:pt x="246901" y="123224"/>
                </a:lnTo>
                <a:lnTo>
                  <a:pt x="246901" y="123224"/>
                </a:lnTo>
                <a:lnTo>
                  <a:pt x="246959" y="123166"/>
                </a:lnTo>
                <a:close/>
                <a:moveTo>
                  <a:pt x="246901" y="123224"/>
                </a:moveTo>
                <a:lnTo>
                  <a:pt x="246886" y="123239"/>
                </a:lnTo>
                <a:lnTo>
                  <a:pt x="246784" y="123443"/>
                </a:lnTo>
                <a:lnTo>
                  <a:pt x="246784" y="123443"/>
                </a:lnTo>
                <a:lnTo>
                  <a:pt x="246901" y="123224"/>
                </a:lnTo>
                <a:close/>
                <a:moveTo>
                  <a:pt x="244841" y="121807"/>
                </a:moveTo>
                <a:lnTo>
                  <a:pt x="244330" y="123341"/>
                </a:lnTo>
                <a:lnTo>
                  <a:pt x="244432" y="123341"/>
                </a:lnTo>
                <a:lnTo>
                  <a:pt x="244330" y="123648"/>
                </a:lnTo>
                <a:lnTo>
                  <a:pt x="244227" y="123443"/>
                </a:lnTo>
                <a:lnTo>
                  <a:pt x="244330" y="124466"/>
                </a:lnTo>
                <a:lnTo>
                  <a:pt x="244023" y="124670"/>
                </a:lnTo>
                <a:lnTo>
                  <a:pt x="244739" y="124670"/>
                </a:lnTo>
                <a:lnTo>
                  <a:pt x="245659" y="123955"/>
                </a:lnTo>
                <a:lnTo>
                  <a:pt x="245557" y="124159"/>
                </a:lnTo>
                <a:lnTo>
                  <a:pt x="245557" y="124159"/>
                </a:lnTo>
                <a:lnTo>
                  <a:pt x="245966" y="124057"/>
                </a:lnTo>
                <a:lnTo>
                  <a:pt x="245761" y="124364"/>
                </a:lnTo>
                <a:lnTo>
                  <a:pt x="246901" y="123224"/>
                </a:lnTo>
                <a:lnTo>
                  <a:pt x="247602" y="121909"/>
                </a:lnTo>
                <a:lnTo>
                  <a:pt x="246375" y="122318"/>
                </a:lnTo>
                <a:lnTo>
                  <a:pt x="244841" y="121807"/>
                </a:lnTo>
                <a:close/>
                <a:moveTo>
                  <a:pt x="265623" y="124957"/>
                </a:moveTo>
                <a:lnTo>
                  <a:pt x="265500" y="124977"/>
                </a:lnTo>
                <a:lnTo>
                  <a:pt x="265705" y="124977"/>
                </a:lnTo>
                <a:lnTo>
                  <a:pt x="265623" y="124957"/>
                </a:lnTo>
                <a:close/>
                <a:moveTo>
                  <a:pt x="268568" y="121705"/>
                </a:moveTo>
                <a:lnTo>
                  <a:pt x="265091" y="124057"/>
                </a:lnTo>
                <a:lnTo>
                  <a:pt x="265193" y="123852"/>
                </a:lnTo>
                <a:lnTo>
                  <a:pt x="265193" y="123852"/>
                </a:lnTo>
                <a:lnTo>
                  <a:pt x="264784" y="124159"/>
                </a:lnTo>
                <a:lnTo>
                  <a:pt x="264580" y="124261"/>
                </a:lnTo>
                <a:lnTo>
                  <a:pt x="264375" y="124261"/>
                </a:lnTo>
                <a:lnTo>
                  <a:pt x="264375" y="124364"/>
                </a:lnTo>
                <a:lnTo>
                  <a:pt x="260489" y="126102"/>
                </a:lnTo>
                <a:lnTo>
                  <a:pt x="260489" y="126102"/>
                </a:lnTo>
                <a:lnTo>
                  <a:pt x="260591" y="126000"/>
                </a:lnTo>
                <a:lnTo>
                  <a:pt x="259466" y="126818"/>
                </a:lnTo>
                <a:lnTo>
                  <a:pt x="259670" y="126818"/>
                </a:lnTo>
                <a:lnTo>
                  <a:pt x="259364" y="126920"/>
                </a:lnTo>
                <a:lnTo>
                  <a:pt x="259568" y="126920"/>
                </a:lnTo>
                <a:lnTo>
                  <a:pt x="259063" y="127173"/>
                </a:lnTo>
                <a:lnTo>
                  <a:pt x="259063" y="127173"/>
                </a:lnTo>
                <a:lnTo>
                  <a:pt x="259159" y="127125"/>
                </a:lnTo>
                <a:lnTo>
                  <a:pt x="258955" y="127330"/>
                </a:lnTo>
                <a:lnTo>
                  <a:pt x="259261" y="127227"/>
                </a:lnTo>
                <a:lnTo>
                  <a:pt x="258955" y="127432"/>
                </a:lnTo>
                <a:lnTo>
                  <a:pt x="259670" y="127636"/>
                </a:lnTo>
                <a:lnTo>
                  <a:pt x="259875" y="127841"/>
                </a:lnTo>
                <a:lnTo>
                  <a:pt x="265295" y="124875"/>
                </a:lnTo>
                <a:lnTo>
                  <a:pt x="265623" y="124957"/>
                </a:lnTo>
                <a:lnTo>
                  <a:pt x="265623" y="124957"/>
                </a:lnTo>
                <a:lnTo>
                  <a:pt x="266114" y="124875"/>
                </a:lnTo>
                <a:lnTo>
                  <a:pt x="266011" y="124670"/>
                </a:lnTo>
                <a:lnTo>
                  <a:pt x="265909" y="124670"/>
                </a:lnTo>
                <a:lnTo>
                  <a:pt x="269284" y="122318"/>
                </a:lnTo>
                <a:lnTo>
                  <a:pt x="268875" y="122420"/>
                </a:lnTo>
                <a:lnTo>
                  <a:pt x="268875" y="122420"/>
                </a:lnTo>
                <a:lnTo>
                  <a:pt x="269080" y="122318"/>
                </a:lnTo>
                <a:lnTo>
                  <a:pt x="269284" y="122216"/>
                </a:lnTo>
                <a:lnTo>
                  <a:pt x="269284" y="122216"/>
                </a:lnTo>
                <a:lnTo>
                  <a:pt x="268670" y="122420"/>
                </a:lnTo>
                <a:lnTo>
                  <a:pt x="269080" y="122114"/>
                </a:lnTo>
                <a:lnTo>
                  <a:pt x="268159" y="122420"/>
                </a:lnTo>
                <a:lnTo>
                  <a:pt x="268261" y="122011"/>
                </a:lnTo>
                <a:lnTo>
                  <a:pt x="268568" y="121705"/>
                </a:lnTo>
                <a:close/>
                <a:moveTo>
                  <a:pt x="76909" y="132648"/>
                </a:moveTo>
                <a:lnTo>
                  <a:pt x="77216" y="132852"/>
                </a:lnTo>
                <a:lnTo>
                  <a:pt x="77011" y="132955"/>
                </a:lnTo>
                <a:lnTo>
                  <a:pt x="77216" y="133057"/>
                </a:lnTo>
                <a:lnTo>
                  <a:pt x="76807" y="133261"/>
                </a:lnTo>
                <a:lnTo>
                  <a:pt x="77625" y="133057"/>
                </a:lnTo>
                <a:lnTo>
                  <a:pt x="77830" y="132750"/>
                </a:lnTo>
                <a:lnTo>
                  <a:pt x="76909" y="132648"/>
                </a:lnTo>
                <a:close/>
                <a:moveTo>
                  <a:pt x="78136" y="132545"/>
                </a:moveTo>
                <a:lnTo>
                  <a:pt x="78136" y="133261"/>
                </a:lnTo>
                <a:lnTo>
                  <a:pt x="78648" y="133364"/>
                </a:lnTo>
                <a:lnTo>
                  <a:pt x="78545" y="133159"/>
                </a:lnTo>
                <a:lnTo>
                  <a:pt x="78852" y="133057"/>
                </a:lnTo>
                <a:lnTo>
                  <a:pt x="78955" y="132852"/>
                </a:lnTo>
                <a:lnTo>
                  <a:pt x="79057" y="132750"/>
                </a:lnTo>
                <a:lnTo>
                  <a:pt x="78750" y="132852"/>
                </a:lnTo>
                <a:lnTo>
                  <a:pt x="78443" y="132648"/>
                </a:lnTo>
                <a:lnTo>
                  <a:pt x="78545" y="132648"/>
                </a:lnTo>
                <a:lnTo>
                  <a:pt x="78136" y="132545"/>
                </a:lnTo>
                <a:close/>
                <a:moveTo>
                  <a:pt x="78136" y="133261"/>
                </a:moveTo>
                <a:lnTo>
                  <a:pt x="78136" y="133568"/>
                </a:lnTo>
                <a:lnTo>
                  <a:pt x="78341" y="133364"/>
                </a:lnTo>
                <a:lnTo>
                  <a:pt x="78136" y="133261"/>
                </a:lnTo>
                <a:close/>
                <a:moveTo>
                  <a:pt x="68830" y="133875"/>
                </a:moveTo>
                <a:lnTo>
                  <a:pt x="67970" y="133970"/>
                </a:lnTo>
                <a:lnTo>
                  <a:pt x="67970" y="133970"/>
                </a:lnTo>
                <a:lnTo>
                  <a:pt x="68114" y="133875"/>
                </a:lnTo>
                <a:close/>
                <a:moveTo>
                  <a:pt x="63920" y="8386"/>
                </a:moveTo>
                <a:lnTo>
                  <a:pt x="62795" y="8795"/>
                </a:lnTo>
                <a:lnTo>
                  <a:pt x="63000" y="8795"/>
                </a:lnTo>
                <a:lnTo>
                  <a:pt x="62182" y="9000"/>
                </a:lnTo>
                <a:lnTo>
                  <a:pt x="61568" y="10330"/>
                </a:lnTo>
                <a:lnTo>
                  <a:pt x="62693" y="10534"/>
                </a:lnTo>
                <a:lnTo>
                  <a:pt x="62693" y="10636"/>
                </a:lnTo>
                <a:lnTo>
                  <a:pt x="62386" y="10739"/>
                </a:lnTo>
                <a:lnTo>
                  <a:pt x="62591" y="10636"/>
                </a:lnTo>
                <a:lnTo>
                  <a:pt x="61977" y="10841"/>
                </a:lnTo>
                <a:lnTo>
                  <a:pt x="62080" y="10841"/>
                </a:lnTo>
                <a:lnTo>
                  <a:pt x="61568" y="11148"/>
                </a:lnTo>
                <a:lnTo>
                  <a:pt x="62182" y="11250"/>
                </a:lnTo>
                <a:lnTo>
                  <a:pt x="60136" y="12068"/>
                </a:lnTo>
                <a:lnTo>
                  <a:pt x="59727" y="12784"/>
                </a:lnTo>
                <a:lnTo>
                  <a:pt x="59216" y="12784"/>
                </a:lnTo>
                <a:lnTo>
                  <a:pt x="59216" y="13091"/>
                </a:lnTo>
                <a:lnTo>
                  <a:pt x="59114" y="12682"/>
                </a:lnTo>
                <a:lnTo>
                  <a:pt x="59420" y="12682"/>
                </a:lnTo>
                <a:lnTo>
                  <a:pt x="59727" y="12477"/>
                </a:lnTo>
                <a:lnTo>
                  <a:pt x="59420" y="12477"/>
                </a:lnTo>
                <a:lnTo>
                  <a:pt x="60239" y="11557"/>
                </a:lnTo>
                <a:lnTo>
                  <a:pt x="59523" y="11761"/>
                </a:lnTo>
                <a:lnTo>
                  <a:pt x="59523" y="11761"/>
                </a:lnTo>
                <a:lnTo>
                  <a:pt x="59932" y="11557"/>
                </a:lnTo>
                <a:lnTo>
                  <a:pt x="59523" y="11557"/>
                </a:lnTo>
                <a:lnTo>
                  <a:pt x="59420" y="11352"/>
                </a:lnTo>
                <a:lnTo>
                  <a:pt x="58602" y="11455"/>
                </a:lnTo>
                <a:lnTo>
                  <a:pt x="58500" y="11864"/>
                </a:lnTo>
                <a:lnTo>
                  <a:pt x="59114" y="11966"/>
                </a:lnTo>
                <a:lnTo>
                  <a:pt x="58500" y="12068"/>
                </a:lnTo>
                <a:lnTo>
                  <a:pt x="58295" y="11761"/>
                </a:lnTo>
                <a:lnTo>
                  <a:pt x="58295" y="11966"/>
                </a:lnTo>
                <a:lnTo>
                  <a:pt x="54307" y="11557"/>
                </a:lnTo>
                <a:lnTo>
                  <a:pt x="53795" y="11045"/>
                </a:lnTo>
                <a:lnTo>
                  <a:pt x="51750" y="11557"/>
                </a:lnTo>
                <a:lnTo>
                  <a:pt x="54000" y="11250"/>
                </a:lnTo>
                <a:lnTo>
                  <a:pt x="54000" y="11250"/>
                </a:lnTo>
                <a:lnTo>
                  <a:pt x="52057" y="11966"/>
                </a:lnTo>
                <a:lnTo>
                  <a:pt x="51239" y="13193"/>
                </a:lnTo>
                <a:lnTo>
                  <a:pt x="50932" y="12068"/>
                </a:lnTo>
                <a:lnTo>
                  <a:pt x="50727" y="11966"/>
                </a:lnTo>
                <a:lnTo>
                  <a:pt x="50625" y="11864"/>
                </a:lnTo>
                <a:lnTo>
                  <a:pt x="46943" y="11864"/>
                </a:lnTo>
                <a:lnTo>
                  <a:pt x="48375" y="11455"/>
                </a:lnTo>
                <a:lnTo>
                  <a:pt x="42341" y="10636"/>
                </a:lnTo>
                <a:lnTo>
                  <a:pt x="42852" y="10330"/>
                </a:lnTo>
                <a:lnTo>
                  <a:pt x="43057" y="9920"/>
                </a:lnTo>
                <a:lnTo>
                  <a:pt x="42545" y="10023"/>
                </a:lnTo>
                <a:lnTo>
                  <a:pt x="42750" y="10125"/>
                </a:lnTo>
                <a:lnTo>
                  <a:pt x="41420" y="10636"/>
                </a:lnTo>
                <a:lnTo>
                  <a:pt x="41420" y="9920"/>
                </a:lnTo>
                <a:lnTo>
                  <a:pt x="40909" y="9716"/>
                </a:lnTo>
                <a:lnTo>
                  <a:pt x="40909" y="9716"/>
                </a:lnTo>
                <a:lnTo>
                  <a:pt x="41011" y="9818"/>
                </a:lnTo>
                <a:lnTo>
                  <a:pt x="41114" y="9818"/>
                </a:lnTo>
                <a:lnTo>
                  <a:pt x="39580" y="10330"/>
                </a:lnTo>
                <a:lnTo>
                  <a:pt x="39989" y="10125"/>
                </a:lnTo>
                <a:lnTo>
                  <a:pt x="37841" y="10739"/>
                </a:lnTo>
                <a:lnTo>
                  <a:pt x="38045" y="10534"/>
                </a:lnTo>
                <a:lnTo>
                  <a:pt x="37739" y="10636"/>
                </a:lnTo>
                <a:lnTo>
                  <a:pt x="37841" y="10636"/>
                </a:lnTo>
                <a:lnTo>
                  <a:pt x="36409" y="11045"/>
                </a:lnTo>
                <a:lnTo>
                  <a:pt x="36102" y="11045"/>
                </a:lnTo>
                <a:lnTo>
                  <a:pt x="35898" y="11148"/>
                </a:lnTo>
                <a:lnTo>
                  <a:pt x="35898" y="11045"/>
                </a:lnTo>
                <a:lnTo>
                  <a:pt x="36102" y="11045"/>
                </a:lnTo>
                <a:lnTo>
                  <a:pt x="39682" y="9920"/>
                </a:lnTo>
                <a:lnTo>
                  <a:pt x="37330" y="10330"/>
                </a:lnTo>
                <a:lnTo>
                  <a:pt x="37432" y="10330"/>
                </a:lnTo>
                <a:lnTo>
                  <a:pt x="35795" y="10739"/>
                </a:lnTo>
                <a:lnTo>
                  <a:pt x="36307" y="10534"/>
                </a:lnTo>
                <a:lnTo>
                  <a:pt x="34466" y="10841"/>
                </a:lnTo>
                <a:lnTo>
                  <a:pt x="34670" y="10943"/>
                </a:lnTo>
                <a:lnTo>
                  <a:pt x="34364" y="11045"/>
                </a:lnTo>
                <a:lnTo>
                  <a:pt x="34568" y="11148"/>
                </a:lnTo>
                <a:lnTo>
                  <a:pt x="25466" y="9716"/>
                </a:lnTo>
                <a:lnTo>
                  <a:pt x="25773" y="9614"/>
                </a:lnTo>
                <a:lnTo>
                  <a:pt x="25466" y="9614"/>
                </a:lnTo>
                <a:lnTo>
                  <a:pt x="25466" y="9511"/>
                </a:lnTo>
                <a:lnTo>
                  <a:pt x="25364" y="9511"/>
                </a:lnTo>
                <a:lnTo>
                  <a:pt x="25773" y="9409"/>
                </a:lnTo>
                <a:lnTo>
                  <a:pt x="24239" y="9307"/>
                </a:lnTo>
                <a:lnTo>
                  <a:pt x="24341" y="9205"/>
                </a:lnTo>
                <a:lnTo>
                  <a:pt x="23318" y="9409"/>
                </a:lnTo>
                <a:lnTo>
                  <a:pt x="23318" y="9307"/>
                </a:lnTo>
                <a:lnTo>
                  <a:pt x="24034" y="9102"/>
                </a:lnTo>
                <a:lnTo>
                  <a:pt x="23625" y="9000"/>
                </a:lnTo>
                <a:lnTo>
                  <a:pt x="23727" y="8898"/>
                </a:lnTo>
                <a:lnTo>
                  <a:pt x="23727" y="8898"/>
                </a:lnTo>
                <a:lnTo>
                  <a:pt x="21068" y="9409"/>
                </a:lnTo>
                <a:lnTo>
                  <a:pt x="21068" y="9409"/>
                </a:lnTo>
                <a:lnTo>
                  <a:pt x="21273" y="9307"/>
                </a:lnTo>
                <a:lnTo>
                  <a:pt x="20455" y="9511"/>
                </a:lnTo>
                <a:lnTo>
                  <a:pt x="20761" y="9614"/>
                </a:lnTo>
                <a:lnTo>
                  <a:pt x="20148" y="9818"/>
                </a:lnTo>
                <a:lnTo>
                  <a:pt x="20045" y="9818"/>
                </a:lnTo>
                <a:lnTo>
                  <a:pt x="20455" y="9614"/>
                </a:lnTo>
                <a:lnTo>
                  <a:pt x="18637" y="9901"/>
                </a:lnTo>
                <a:lnTo>
                  <a:pt x="18637" y="9901"/>
                </a:lnTo>
                <a:lnTo>
                  <a:pt x="13295" y="11455"/>
                </a:lnTo>
                <a:lnTo>
                  <a:pt x="13398" y="11455"/>
                </a:lnTo>
                <a:lnTo>
                  <a:pt x="13193" y="11557"/>
                </a:lnTo>
                <a:lnTo>
                  <a:pt x="14011" y="12273"/>
                </a:lnTo>
                <a:lnTo>
                  <a:pt x="13909" y="12682"/>
                </a:lnTo>
                <a:lnTo>
                  <a:pt x="14625" y="12580"/>
                </a:lnTo>
                <a:lnTo>
                  <a:pt x="14625" y="12580"/>
                </a:lnTo>
                <a:lnTo>
                  <a:pt x="14523" y="12682"/>
                </a:lnTo>
                <a:lnTo>
                  <a:pt x="14932" y="12682"/>
                </a:lnTo>
                <a:lnTo>
                  <a:pt x="14523" y="12989"/>
                </a:lnTo>
                <a:lnTo>
                  <a:pt x="15341" y="13091"/>
                </a:lnTo>
                <a:lnTo>
                  <a:pt x="14727" y="13193"/>
                </a:lnTo>
                <a:lnTo>
                  <a:pt x="14523" y="12989"/>
                </a:lnTo>
                <a:lnTo>
                  <a:pt x="14420" y="12886"/>
                </a:lnTo>
                <a:lnTo>
                  <a:pt x="14420" y="12784"/>
                </a:lnTo>
                <a:lnTo>
                  <a:pt x="14114" y="12989"/>
                </a:lnTo>
                <a:lnTo>
                  <a:pt x="14114" y="13295"/>
                </a:lnTo>
                <a:lnTo>
                  <a:pt x="14523" y="13295"/>
                </a:lnTo>
                <a:lnTo>
                  <a:pt x="14420" y="13398"/>
                </a:lnTo>
                <a:lnTo>
                  <a:pt x="12375" y="13398"/>
                </a:lnTo>
                <a:lnTo>
                  <a:pt x="12886" y="13091"/>
                </a:lnTo>
                <a:lnTo>
                  <a:pt x="11250" y="13398"/>
                </a:lnTo>
                <a:lnTo>
                  <a:pt x="11352" y="13398"/>
                </a:lnTo>
                <a:lnTo>
                  <a:pt x="9205" y="13909"/>
                </a:lnTo>
                <a:lnTo>
                  <a:pt x="9818" y="14216"/>
                </a:lnTo>
                <a:lnTo>
                  <a:pt x="9102" y="14318"/>
                </a:lnTo>
                <a:lnTo>
                  <a:pt x="9205" y="14523"/>
                </a:lnTo>
                <a:lnTo>
                  <a:pt x="9102" y="14932"/>
                </a:lnTo>
                <a:lnTo>
                  <a:pt x="11045" y="14932"/>
                </a:lnTo>
                <a:lnTo>
                  <a:pt x="11045" y="15034"/>
                </a:lnTo>
                <a:lnTo>
                  <a:pt x="12580" y="14625"/>
                </a:lnTo>
                <a:lnTo>
                  <a:pt x="12784" y="14830"/>
                </a:lnTo>
                <a:lnTo>
                  <a:pt x="12068" y="15034"/>
                </a:lnTo>
                <a:lnTo>
                  <a:pt x="11659" y="15648"/>
                </a:lnTo>
                <a:lnTo>
                  <a:pt x="10534" y="15852"/>
                </a:lnTo>
                <a:lnTo>
                  <a:pt x="8795" y="16261"/>
                </a:lnTo>
                <a:lnTo>
                  <a:pt x="8489" y="16159"/>
                </a:lnTo>
                <a:lnTo>
                  <a:pt x="7745" y="16624"/>
                </a:lnTo>
                <a:lnTo>
                  <a:pt x="7745" y="16624"/>
                </a:lnTo>
                <a:lnTo>
                  <a:pt x="5727" y="17489"/>
                </a:lnTo>
                <a:lnTo>
                  <a:pt x="5830" y="17489"/>
                </a:lnTo>
                <a:lnTo>
                  <a:pt x="5420" y="17693"/>
                </a:lnTo>
                <a:lnTo>
                  <a:pt x="5625" y="17693"/>
                </a:lnTo>
                <a:lnTo>
                  <a:pt x="5318" y="17898"/>
                </a:lnTo>
                <a:lnTo>
                  <a:pt x="5420" y="17898"/>
                </a:lnTo>
                <a:lnTo>
                  <a:pt x="5318" y="18102"/>
                </a:lnTo>
                <a:lnTo>
                  <a:pt x="5318" y="18102"/>
                </a:lnTo>
                <a:lnTo>
                  <a:pt x="5727" y="17898"/>
                </a:lnTo>
                <a:lnTo>
                  <a:pt x="5625" y="18000"/>
                </a:lnTo>
                <a:lnTo>
                  <a:pt x="5727" y="18000"/>
                </a:lnTo>
                <a:lnTo>
                  <a:pt x="5625" y="18102"/>
                </a:lnTo>
                <a:lnTo>
                  <a:pt x="5830" y="18102"/>
                </a:lnTo>
                <a:lnTo>
                  <a:pt x="5420" y="18205"/>
                </a:lnTo>
                <a:lnTo>
                  <a:pt x="6545" y="18307"/>
                </a:lnTo>
                <a:lnTo>
                  <a:pt x="6239" y="18307"/>
                </a:lnTo>
                <a:lnTo>
                  <a:pt x="6443" y="18409"/>
                </a:lnTo>
                <a:lnTo>
                  <a:pt x="6034" y="18614"/>
                </a:lnTo>
                <a:lnTo>
                  <a:pt x="6034" y="18614"/>
                </a:lnTo>
                <a:lnTo>
                  <a:pt x="6136" y="18409"/>
                </a:lnTo>
                <a:lnTo>
                  <a:pt x="5625" y="18511"/>
                </a:lnTo>
                <a:lnTo>
                  <a:pt x="5625" y="18307"/>
                </a:lnTo>
                <a:lnTo>
                  <a:pt x="4807" y="18614"/>
                </a:lnTo>
                <a:lnTo>
                  <a:pt x="5011" y="18614"/>
                </a:lnTo>
                <a:lnTo>
                  <a:pt x="5011" y="19227"/>
                </a:lnTo>
                <a:lnTo>
                  <a:pt x="7466" y="18511"/>
                </a:lnTo>
                <a:lnTo>
                  <a:pt x="7466" y="18511"/>
                </a:lnTo>
                <a:lnTo>
                  <a:pt x="5727" y="19943"/>
                </a:lnTo>
                <a:lnTo>
                  <a:pt x="5932" y="19943"/>
                </a:lnTo>
                <a:lnTo>
                  <a:pt x="5011" y="20352"/>
                </a:lnTo>
                <a:lnTo>
                  <a:pt x="6750" y="20045"/>
                </a:lnTo>
                <a:lnTo>
                  <a:pt x="7159" y="20352"/>
                </a:lnTo>
                <a:lnTo>
                  <a:pt x="8386" y="20045"/>
                </a:lnTo>
                <a:lnTo>
                  <a:pt x="8386" y="20045"/>
                </a:lnTo>
                <a:lnTo>
                  <a:pt x="7875" y="20352"/>
                </a:lnTo>
                <a:lnTo>
                  <a:pt x="7875" y="20352"/>
                </a:lnTo>
                <a:lnTo>
                  <a:pt x="9511" y="19943"/>
                </a:lnTo>
                <a:lnTo>
                  <a:pt x="8080" y="20761"/>
                </a:lnTo>
                <a:lnTo>
                  <a:pt x="8182" y="20864"/>
                </a:lnTo>
                <a:lnTo>
                  <a:pt x="5523" y="22193"/>
                </a:lnTo>
                <a:lnTo>
                  <a:pt x="5523" y="22091"/>
                </a:lnTo>
                <a:lnTo>
                  <a:pt x="3375" y="22909"/>
                </a:lnTo>
                <a:lnTo>
                  <a:pt x="3375" y="23114"/>
                </a:lnTo>
                <a:lnTo>
                  <a:pt x="3170" y="23011"/>
                </a:lnTo>
                <a:lnTo>
                  <a:pt x="2966" y="23114"/>
                </a:lnTo>
                <a:lnTo>
                  <a:pt x="2966" y="23114"/>
                </a:lnTo>
                <a:lnTo>
                  <a:pt x="3170" y="22909"/>
                </a:lnTo>
                <a:lnTo>
                  <a:pt x="2864" y="23011"/>
                </a:lnTo>
                <a:lnTo>
                  <a:pt x="2864" y="23011"/>
                </a:lnTo>
                <a:lnTo>
                  <a:pt x="2966" y="22909"/>
                </a:lnTo>
                <a:lnTo>
                  <a:pt x="1120" y="23634"/>
                </a:lnTo>
                <a:lnTo>
                  <a:pt x="1120" y="23634"/>
                </a:lnTo>
                <a:lnTo>
                  <a:pt x="1023" y="23830"/>
                </a:lnTo>
                <a:lnTo>
                  <a:pt x="2276" y="23472"/>
                </a:lnTo>
                <a:lnTo>
                  <a:pt x="2276" y="23472"/>
                </a:lnTo>
                <a:lnTo>
                  <a:pt x="3886" y="23114"/>
                </a:lnTo>
                <a:lnTo>
                  <a:pt x="3682" y="23318"/>
                </a:lnTo>
                <a:lnTo>
                  <a:pt x="5069" y="22823"/>
                </a:lnTo>
                <a:lnTo>
                  <a:pt x="5069" y="22823"/>
                </a:lnTo>
                <a:lnTo>
                  <a:pt x="5216" y="22602"/>
                </a:lnTo>
                <a:lnTo>
                  <a:pt x="5932" y="22398"/>
                </a:lnTo>
                <a:lnTo>
                  <a:pt x="5830" y="22398"/>
                </a:lnTo>
                <a:lnTo>
                  <a:pt x="10534" y="20761"/>
                </a:lnTo>
                <a:lnTo>
                  <a:pt x="10432" y="20761"/>
                </a:lnTo>
                <a:lnTo>
                  <a:pt x="11352" y="20352"/>
                </a:lnTo>
                <a:lnTo>
                  <a:pt x="11455" y="19943"/>
                </a:lnTo>
                <a:lnTo>
                  <a:pt x="12580" y="19330"/>
                </a:lnTo>
                <a:lnTo>
                  <a:pt x="12580" y="19432"/>
                </a:lnTo>
                <a:lnTo>
                  <a:pt x="12886" y="19330"/>
                </a:lnTo>
                <a:lnTo>
                  <a:pt x="12886" y="19227"/>
                </a:lnTo>
                <a:lnTo>
                  <a:pt x="17386" y="17693"/>
                </a:lnTo>
                <a:lnTo>
                  <a:pt x="16568" y="18102"/>
                </a:lnTo>
                <a:lnTo>
                  <a:pt x="16875" y="18205"/>
                </a:lnTo>
                <a:lnTo>
                  <a:pt x="16875" y="18307"/>
                </a:lnTo>
                <a:lnTo>
                  <a:pt x="14011" y="19125"/>
                </a:lnTo>
                <a:lnTo>
                  <a:pt x="14318" y="19330"/>
                </a:lnTo>
                <a:lnTo>
                  <a:pt x="13193" y="19841"/>
                </a:lnTo>
                <a:lnTo>
                  <a:pt x="15443" y="19227"/>
                </a:lnTo>
                <a:lnTo>
                  <a:pt x="15443" y="19227"/>
                </a:lnTo>
                <a:lnTo>
                  <a:pt x="15341" y="19330"/>
                </a:lnTo>
                <a:lnTo>
                  <a:pt x="15852" y="19023"/>
                </a:lnTo>
                <a:lnTo>
                  <a:pt x="15852" y="19125"/>
                </a:lnTo>
                <a:lnTo>
                  <a:pt x="17284" y="18614"/>
                </a:lnTo>
                <a:lnTo>
                  <a:pt x="16875" y="18614"/>
                </a:lnTo>
                <a:lnTo>
                  <a:pt x="17284" y="18409"/>
                </a:lnTo>
                <a:lnTo>
                  <a:pt x="17182" y="18409"/>
                </a:lnTo>
                <a:lnTo>
                  <a:pt x="17554" y="18186"/>
                </a:lnTo>
                <a:lnTo>
                  <a:pt x="17554" y="18186"/>
                </a:lnTo>
                <a:lnTo>
                  <a:pt x="18205" y="18000"/>
                </a:lnTo>
                <a:lnTo>
                  <a:pt x="18205" y="18000"/>
                </a:lnTo>
                <a:lnTo>
                  <a:pt x="17795" y="18307"/>
                </a:lnTo>
                <a:lnTo>
                  <a:pt x="19125" y="18102"/>
                </a:lnTo>
                <a:lnTo>
                  <a:pt x="18614" y="18409"/>
                </a:lnTo>
                <a:lnTo>
                  <a:pt x="18818" y="18409"/>
                </a:lnTo>
                <a:lnTo>
                  <a:pt x="18818" y="18511"/>
                </a:lnTo>
                <a:lnTo>
                  <a:pt x="19125" y="18511"/>
                </a:lnTo>
                <a:lnTo>
                  <a:pt x="18818" y="18716"/>
                </a:lnTo>
                <a:lnTo>
                  <a:pt x="19227" y="18716"/>
                </a:lnTo>
                <a:lnTo>
                  <a:pt x="19841" y="18511"/>
                </a:lnTo>
                <a:lnTo>
                  <a:pt x="19432" y="18920"/>
                </a:lnTo>
                <a:lnTo>
                  <a:pt x="19636" y="19125"/>
                </a:lnTo>
                <a:lnTo>
                  <a:pt x="21682" y="19023"/>
                </a:lnTo>
                <a:lnTo>
                  <a:pt x="21682" y="19023"/>
                </a:lnTo>
                <a:lnTo>
                  <a:pt x="21477" y="19227"/>
                </a:lnTo>
                <a:lnTo>
                  <a:pt x="23216" y="19227"/>
                </a:lnTo>
                <a:lnTo>
                  <a:pt x="22295" y="19534"/>
                </a:lnTo>
                <a:lnTo>
                  <a:pt x="22909" y="19943"/>
                </a:lnTo>
                <a:lnTo>
                  <a:pt x="22807" y="19943"/>
                </a:lnTo>
                <a:lnTo>
                  <a:pt x="23216" y="20659"/>
                </a:lnTo>
                <a:lnTo>
                  <a:pt x="23830" y="20659"/>
                </a:lnTo>
                <a:lnTo>
                  <a:pt x="23830" y="20455"/>
                </a:lnTo>
                <a:lnTo>
                  <a:pt x="24034" y="20352"/>
                </a:lnTo>
                <a:lnTo>
                  <a:pt x="23625" y="20148"/>
                </a:lnTo>
                <a:lnTo>
                  <a:pt x="24545" y="20045"/>
                </a:lnTo>
                <a:lnTo>
                  <a:pt x="24443" y="20148"/>
                </a:lnTo>
                <a:lnTo>
                  <a:pt x="24648" y="20148"/>
                </a:lnTo>
                <a:lnTo>
                  <a:pt x="24136" y="20659"/>
                </a:lnTo>
                <a:lnTo>
                  <a:pt x="24545" y="20761"/>
                </a:lnTo>
                <a:lnTo>
                  <a:pt x="25466" y="19636"/>
                </a:lnTo>
                <a:lnTo>
                  <a:pt x="24955" y="20557"/>
                </a:lnTo>
                <a:lnTo>
                  <a:pt x="25159" y="20761"/>
                </a:lnTo>
                <a:lnTo>
                  <a:pt x="25670" y="20557"/>
                </a:lnTo>
                <a:lnTo>
                  <a:pt x="25159" y="20966"/>
                </a:lnTo>
                <a:lnTo>
                  <a:pt x="25568" y="21170"/>
                </a:lnTo>
                <a:lnTo>
                  <a:pt x="24750" y="21784"/>
                </a:lnTo>
                <a:lnTo>
                  <a:pt x="25159" y="21886"/>
                </a:lnTo>
                <a:lnTo>
                  <a:pt x="25159" y="22193"/>
                </a:lnTo>
                <a:lnTo>
                  <a:pt x="25057" y="22295"/>
                </a:lnTo>
                <a:lnTo>
                  <a:pt x="25364" y="22705"/>
                </a:lnTo>
                <a:lnTo>
                  <a:pt x="24648" y="23114"/>
                </a:lnTo>
                <a:lnTo>
                  <a:pt x="24545" y="23420"/>
                </a:lnTo>
                <a:lnTo>
                  <a:pt x="25670" y="22807"/>
                </a:lnTo>
                <a:lnTo>
                  <a:pt x="24750" y="24136"/>
                </a:lnTo>
                <a:lnTo>
                  <a:pt x="26284" y="23011"/>
                </a:lnTo>
                <a:lnTo>
                  <a:pt x="26284" y="23011"/>
                </a:lnTo>
                <a:lnTo>
                  <a:pt x="25568" y="23830"/>
                </a:lnTo>
                <a:lnTo>
                  <a:pt x="25568" y="23830"/>
                </a:lnTo>
                <a:lnTo>
                  <a:pt x="26182" y="23318"/>
                </a:lnTo>
                <a:lnTo>
                  <a:pt x="26182" y="23495"/>
                </a:lnTo>
                <a:lnTo>
                  <a:pt x="26182" y="23495"/>
                </a:lnTo>
                <a:lnTo>
                  <a:pt x="24750" y="24545"/>
                </a:lnTo>
                <a:lnTo>
                  <a:pt x="25159" y="24648"/>
                </a:lnTo>
                <a:lnTo>
                  <a:pt x="24443" y="25364"/>
                </a:lnTo>
                <a:lnTo>
                  <a:pt x="24443" y="25568"/>
                </a:lnTo>
                <a:lnTo>
                  <a:pt x="25261" y="25261"/>
                </a:lnTo>
                <a:lnTo>
                  <a:pt x="25364" y="25159"/>
                </a:lnTo>
                <a:lnTo>
                  <a:pt x="25773" y="25057"/>
                </a:lnTo>
                <a:lnTo>
                  <a:pt x="25364" y="25261"/>
                </a:lnTo>
                <a:lnTo>
                  <a:pt x="25773" y="25568"/>
                </a:lnTo>
                <a:lnTo>
                  <a:pt x="25261" y="25261"/>
                </a:lnTo>
                <a:lnTo>
                  <a:pt x="24955" y="25466"/>
                </a:lnTo>
                <a:lnTo>
                  <a:pt x="25364" y="25977"/>
                </a:lnTo>
                <a:lnTo>
                  <a:pt x="24750" y="26489"/>
                </a:lnTo>
                <a:lnTo>
                  <a:pt x="24750" y="26489"/>
                </a:lnTo>
                <a:lnTo>
                  <a:pt x="25159" y="26284"/>
                </a:lnTo>
                <a:lnTo>
                  <a:pt x="24545" y="26693"/>
                </a:lnTo>
                <a:lnTo>
                  <a:pt x="24443" y="27000"/>
                </a:lnTo>
                <a:lnTo>
                  <a:pt x="26080" y="25977"/>
                </a:lnTo>
                <a:lnTo>
                  <a:pt x="25670" y="26386"/>
                </a:lnTo>
                <a:lnTo>
                  <a:pt x="25773" y="26795"/>
                </a:lnTo>
                <a:lnTo>
                  <a:pt x="25568" y="26489"/>
                </a:lnTo>
                <a:lnTo>
                  <a:pt x="24852" y="26795"/>
                </a:lnTo>
                <a:lnTo>
                  <a:pt x="24955" y="26795"/>
                </a:lnTo>
                <a:lnTo>
                  <a:pt x="24545" y="27307"/>
                </a:lnTo>
                <a:lnTo>
                  <a:pt x="25466" y="27102"/>
                </a:lnTo>
                <a:lnTo>
                  <a:pt x="24341" y="27614"/>
                </a:lnTo>
                <a:lnTo>
                  <a:pt x="25159" y="27818"/>
                </a:lnTo>
                <a:lnTo>
                  <a:pt x="25057" y="27920"/>
                </a:lnTo>
                <a:lnTo>
                  <a:pt x="25159" y="28023"/>
                </a:lnTo>
                <a:lnTo>
                  <a:pt x="24852" y="28125"/>
                </a:lnTo>
                <a:lnTo>
                  <a:pt x="25364" y="28125"/>
                </a:lnTo>
                <a:lnTo>
                  <a:pt x="24852" y="28227"/>
                </a:lnTo>
                <a:lnTo>
                  <a:pt x="25977" y="28227"/>
                </a:lnTo>
                <a:lnTo>
                  <a:pt x="26284" y="27920"/>
                </a:lnTo>
                <a:lnTo>
                  <a:pt x="25773" y="28841"/>
                </a:lnTo>
                <a:lnTo>
                  <a:pt x="26591" y="28636"/>
                </a:lnTo>
                <a:lnTo>
                  <a:pt x="26489" y="29148"/>
                </a:lnTo>
                <a:lnTo>
                  <a:pt x="26182" y="29352"/>
                </a:lnTo>
                <a:lnTo>
                  <a:pt x="26182" y="29352"/>
                </a:lnTo>
                <a:lnTo>
                  <a:pt x="26795" y="29148"/>
                </a:lnTo>
                <a:lnTo>
                  <a:pt x="26489" y="29455"/>
                </a:lnTo>
                <a:lnTo>
                  <a:pt x="26898" y="29455"/>
                </a:lnTo>
                <a:lnTo>
                  <a:pt x="26489" y="29659"/>
                </a:lnTo>
                <a:lnTo>
                  <a:pt x="26489" y="29864"/>
                </a:lnTo>
                <a:lnTo>
                  <a:pt x="26591" y="30068"/>
                </a:lnTo>
                <a:lnTo>
                  <a:pt x="26693" y="30068"/>
                </a:lnTo>
                <a:lnTo>
                  <a:pt x="26386" y="30375"/>
                </a:lnTo>
                <a:lnTo>
                  <a:pt x="26386" y="30682"/>
                </a:lnTo>
                <a:lnTo>
                  <a:pt x="26489" y="30682"/>
                </a:lnTo>
                <a:lnTo>
                  <a:pt x="26386" y="30784"/>
                </a:lnTo>
                <a:lnTo>
                  <a:pt x="26386" y="30682"/>
                </a:lnTo>
                <a:lnTo>
                  <a:pt x="26080" y="31295"/>
                </a:lnTo>
                <a:lnTo>
                  <a:pt x="25670" y="31500"/>
                </a:lnTo>
                <a:lnTo>
                  <a:pt x="25568" y="31602"/>
                </a:lnTo>
                <a:lnTo>
                  <a:pt x="25568" y="31500"/>
                </a:lnTo>
                <a:lnTo>
                  <a:pt x="25670" y="31500"/>
                </a:lnTo>
                <a:lnTo>
                  <a:pt x="26182" y="30886"/>
                </a:lnTo>
                <a:lnTo>
                  <a:pt x="26182" y="30886"/>
                </a:lnTo>
                <a:lnTo>
                  <a:pt x="25466" y="31398"/>
                </a:lnTo>
                <a:lnTo>
                  <a:pt x="25875" y="30989"/>
                </a:lnTo>
                <a:lnTo>
                  <a:pt x="25875" y="31091"/>
                </a:lnTo>
                <a:lnTo>
                  <a:pt x="26182" y="30682"/>
                </a:lnTo>
                <a:lnTo>
                  <a:pt x="24852" y="30477"/>
                </a:lnTo>
                <a:lnTo>
                  <a:pt x="24341" y="31909"/>
                </a:lnTo>
                <a:lnTo>
                  <a:pt x="24545" y="31909"/>
                </a:lnTo>
                <a:lnTo>
                  <a:pt x="24136" y="32420"/>
                </a:lnTo>
                <a:lnTo>
                  <a:pt x="24136" y="32216"/>
                </a:lnTo>
                <a:lnTo>
                  <a:pt x="23932" y="32523"/>
                </a:lnTo>
                <a:lnTo>
                  <a:pt x="24545" y="32727"/>
                </a:lnTo>
                <a:lnTo>
                  <a:pt x="24034" y="32625"/>
                </a:lnTo>
                <a:lnTo>
                  <a:pt x="21989" y="35489"/>
                </a:lnTo>
                <a:lnTo>
                  <a:pt x="22091" y="35489"/>
                </a:lnTo>
                <a:lnTo>
                  <a:pt x="20557" y="38250"/>
                </a:lnTo>
                <a:lnTo>
                  <a:pt x="20557" y="38148"/>
                </a:lnTo>
                <a:lnTo>
                  <a:pt x="20250" y="38659"/>
                </a:lnTo>
                <a:lnTo>
                  <a:pt x="20348" y="40709"/>
                </a:lnTo>
                <a:lnTo>
                  <a:pt x="20348" y="40709"/>
                </a:lnTo>
                <a:lnTo>
                  <a:pt x="20148" y="40909"/>
                </a:lnTo>
                <a:lnTo>
                  <a:pt x="20455" y="41011"/>
                </a:lnTo>
                <a:lnTo>
                  <a:pt x="20761" y="40807"/>
                </a:lnTo>
                <a:lnTo>
                  <a:pt x="21477" y="40807"/>
                </a:lnTo>
                <a:lnTo>
                  <a:pt x="20761" y="40909"/>
                </a:lnTo>
                <a:lnTo>
                  <a:pt x="20761" y="41420"/>
                </a:lnTo>
                <a:lnTo>
                  <a:pt x="20557" y="41114"/>
                </a:lnTo>
                <a:lnTo>
                  <a:pt x="20352" y="41727"/>
                </a:lnTo>
                <a:lnTo>
                  <a:pt x="20557" y="42341"/>
                </a:lnTo>
                <a:lnTo>
                  <a:pt x="20352" y="42648"/>
                </a:lnTo>
                <a:lnTo>
                  <a:pt x="20864" y="43875"/>
                </a:lnTo>
                <a:lnTo>
                  <a:pt x="20761" y="44284"/>
                </a:lnTo>
                <a:lnTo>
                  <a:pt x="21068" y="44591"/>
                </a:lnTo>
                <a:lnTo>
                  <a:pt x="21477" y="44693"/>
                </a:lnTo>
                <a:lnTo>
                  <a:pt x="23011" y="47250"/>
                </a:lnTo>
                <a:lnTo>
                  <a:pt x="22909" y="47455"/>
                </a:lnTo>
                <a:lnTo>
                  <a:pt x="23216" y="49295"/>
                </a:lnTo>
                <a:lnTo>
                  <a:pt x="23932" y="50114"/>
                </a:lnTo>
                <a:lnTo>
                  <a:pt x="23932" y="51341"/>
                </a:lnTo>
                <a:lnTo>
                  <a:pt x="24034" y="51341"/>
                </a:lnTo>
                <a:lnTo>
                  <a:pt x="24034" y="51545"/>
                </a:lnTo>
                <a:lnTo>
                  <a:pt x="23830" y="51341"/>
                </a:lnTo>
                <a:lnTo>
                  <a:pt x="23216" y="51443"/>
                </a:lnTo>
                <a:lnTo>
                  <a:pt x="23830" y="52159"/>
                </a:lnTo>
                <a:lnTo>
                  <a:pt x="24648" y="52364"/>
                </a:lnTo>
                <a:lnTo>
                  <a:pt x="25261" y="54818"/>
                </a:lnTo>
                <a:lnTo>
                  <a:pt x="26795" y="56455"/>
                </a:lnTo>
                <a:lnTo>
                  <a:pt x="26898" y="55432"/>
                </a:lnTo>
                <a:lnTo>
                  <a:pt x="26386" y="55227"/>
                </a:lnTo>
                <a:lnTo>
                  <a:pt x="25773" y="52364"/>
                </a:lnTo>
                <a:lnTo>
                  <a:pt x="25773" y="52670"/>
                </a:lnTo>
                <a:lnTo>
                  <a:pt x="25261" y="50830"/>
                </a:lnTo>
                <a:lnTo>
                  <a:pt x="25057" y="50727"/>
                </a:lnTo>
                <a:lnTo>
                  <a:pt x="24341" y="48068"/>
                </a:lnTo>
                <a:lnTo>
                  <a:pt x="24545" y="47250"/>
                </a:lnTo>
                <a:lnTo>
                  <a:pt x="25159" y="47659"/>
                </a:lnTo>
                <a:lnTo>
                  <a:pt x="25364" y="47557"/>
                </a:lnTo>
                <a:lnTo>
                  <a:pt x="25466" y="47761"/>
                </a:lnTo>
                <a:lnTo>
                  <a:pt x="25875" y="47966"/>
                </a:lnTo>
                <a:lnTo>
                  <a:pt x="26591" y="51034"/>
                </a:lnTo>
                <a:lnTo>
                  <a:pt x="27205" y="51341"/>
                </a:lnTo>
                <a:lnTo>
                  <a:pt x="27000" y="51852"/>
                </a:lnTo>
                <a:lnTo>
                  <a:pt x="28023" y="53080"/>
                </a:lnTo>
                <a:lnTo>
                  <a:pt x="27920" y="52977"/>
                </a:lnTo>
                <a:lnTo>
                  <a:pt x="28125" y="53591"/>
                </a:lnTo>
                <a:lnTo>
                  <a:pt x="27920" y="53795"/>
                </a:lnTo>
                <a:lnTo>
                  <a:pt x="28636" y="54307"/>
                </a:lnTo>
                <a:lnTo>
                  <a:pt x="28432" y="54205"/>
                </a:lnTo>
                <a:lnTo>
                  <a:pt x="29045" y="54920"/>
                </a:lnTo>
                <a:lnTo>
                  <a:pt x="28841" y="54920"/>
                </a:lnTo>
                <a:lnTo>
                  <a:pt x="29761" y="56148"/>
                </a:lnTo>
                <a:lnTo>
                  <a:pt x="30477" y="58091"/>
                </a:lnTo>
                <a:lnTo>
                  <a:pt x="29966" y="59216"/>
                </a:lnTo>
                <a:lnTo>
                  <a:pt x="37534" y="63920"/>
                </a:lnTo>
                <a:lnTo>
                  <a:pt x="39068" y="63307"/>
                </a:lnTo>
                <a:lnTo>
                  <a:pt x="39170" y="63307"/>
                </a:lnTo>
                <a:lnTo>
                  <a:pt x="39784" y="63614"/>
                </a:lnTo>
                <a:lnTo>
                  <a:pt x="39784" y="63614"/>
                </a:lnTo>
                <a:lnTo>
                  <a:pt x="39375" y="63307"/>
                </a:lnTo>
                <a:lnTo>
                  <a:pt x="39375" y="63307"/>
                </a:lnTo>
                <a:lnTo>
                  <a:pt x="44284" y="66375"/>
                </a:lnTo>
                <a:lnTo>
                  <a:pt x="45000" y="66273"/>
                </a:lnTo>
                <a:lnTo>
                  <a:pt x="45409" y="66682"/>
                </a:lnTo>
                <a:lnTo>
                  <a:pt x="45307" y="66989"/>
                </a:lnTo>
                <a:lnTo>
                  <a:pt x="46534" y="68830"/>
                </a:lnTo>
                <a:lnTo>
                  <a:pt x="46534" y="69443"/>
                </a:lnTo>
                <a:lnTo>
                  <a:pt x="47148" y="70159"/>
                </a:lnTo>
                <a:lnTo>
                  <a:pt x="47352" y="69852"/>
                </a:lnTo>
                <a:lnTo>
                  <a:pt x="47045" y="69443"/>
                </a:lnTo>
                <a:lnTo>
                  <a:pt x="47045" y="69443"/>
                </a:lnTo>
                <a:lnTo>
                  <a:pt x="48784" y="71386"/>
                </a:lnTo>
                <a:lnTo>
                  <a:pt x="48784" y="71386"/>
                </a:lnTo>
                <a:lnTo>
                  <a:pt x="48580" y="71080"/>
                </a:lnTo>
                <a:lnTo>
                  <a:pt x="49091" y="71693"/>
                </a:lnTo>
                <a:lnTo>
                  <a:pt x="49705" y="71489"/>
                </a:lnTo>
                <a:lnTo>
                  <a:pt x="50625" y="72205"/>
                </a:lnTo>
                <a:lnTo>
                  <a:pt x="50727" y="71898"/>
                </a:lnTo>
                <a:lnTo>
                  <a:pt x="51136" y="72614"/>
                </a:lnTo>
                <a:lnTo>
                  <a:pt x="51648" y="72307"/>
                </a:lnTo>
                <a:lnTo>
                  <a:pt x="51341" y="71693"/>
                </a:lnTo>
                <a:lnTo>
                  <a:pt x="52670" y="70773"/>
                </a:lnTo>
                <a:lnTo>
                  <a:pt x="53182" y="71489"/>
                </a:lnTo>
                <a:lnTo>
                  <a:pt x="53182" y="71284"/>
                </a:lnTo>
                <a:lnTo>
                  <a:pt x="53386" y="71386"/>
                </a:lnTo>
                <a:lnTo>
                  <a:pt x="53489" y="71284"/>
                </a:lnTo>
                <a:lnTo>
                  <a:pt x="53693" y="71693"/>
                </a:lnTo>
                <a:lnTo>
                  <a:pt x="53386" y="71386"/>
                </a:lnTo>
                <a:lnTo>
                  <a:pt x="53182" y="71795"/>
                </a:lnTo>
                <a:lnTo>
                  <a:pt x="53795" y="75682"/>
                </a:lnTo>
                <a:lnTo>
                  <a:pt x="53898" y="75682"/>
                </a:lnTo>
                <a:lnTo>
                  <a:pt x="53898" y="75989"/>
                </a:lnTo>
                <a:lnTo>
                  <a:pt x="54000" y="75886"/>
                </a:lnTo>
                <a:lnTo>
                  <a:pt x="54205" y="75989"/>
                </a:lnTo>
                <a:lnTo>
                  <a:pt x="53489" y="77216"/>
                </a:lnTo>
                <a:lnTo>
                  <a:pt x="52977" y="77523"/>
                </a:lnTo>
                <a:lnTo>
                  <a:pt x="52773" y="78239"/>
                </a:lnTo>
                <a:lnTo>
                  <a:pt x="52364" y="78341"/>
                </a:lnTo>
                <a:lnTo>
                  <a:pt x="52568" y="78750"/>
                </a:lnTo>
                <a:lnTo>
                  <a:pt x="51648" y="79159"/>
                </a:lnTo>
                <a:lnTo>
                  <a:pt x="51239" y="80693"/>
                </a:lnTo>
                <a:lnTo>
                  <a:pt x="51034" y="80591"/>
                </a:lnTo>
                <a:lnTo>
                  <a:pt x="50727" y="81307"/>
                </a:lnTo>
                <a:lnTo>
                  <a:pt x="50727" y="82227"/>
                </a:lnTo>
                <a:lnTo>
                  <a:pt x="51034" y="82739"/>
                </a:lnTo>
                <a:lnTo>
                  <a:pt x="51545" y="82432"/>
                </a:lnTo>
                <a:lnTo>
                  <a:pt x="51648" y="82125"/>
                </a:lnTo>
                <a:lnTo>
                  <a:pt x="51750" y="82841"/>
                </a:lnTo>
                <a:lnTo>
                  <a:pt x="50318" y="84886"/>
                </a:lnTo>
                <a:lnTo>
                  <a:pt x="50830" y="85909"/>
                </a:lnTo>
                <a:lnTo>
                  <a:pt x="50625" y="86011"/>
                </a:lnTo>
                <a:lnTo>
                  <a:pt x="60852" y="98693"/>
                </a:lnTo>
                <a:lnTo>
                  <a:pt x="61977" y="118125"/>
                </a:lnTo>
                <a:lnTo>
                  <a:pt x="61670" y="118330"/>
                </a:lnTo>
                <a:lnTo>
                  <a:pt x="63102" y="122932"/>
                </a:lnTo>
                <a:lnTo>
                  <a:pt x="64125" y="122625"/>
                </a:lnTo>
                <a:lnTo>
                  <a:pt x="63818" y="123136"/>
                </a:lnTo>
                <a:lnTo>
                  <a:pt x="64125" y="123136"/>
                </a:lnTo>
                <a:lnTo>
                  <a:pt x="64330" y="123648"/>
                </a:lnTo>
                <a:lnTo>
                  <a:pt x="64023" y="123648"/>
                </a:lnTo>
                <a:lnTo>
                  <a:pt x="64227" y="125284"/>
                </a:lnTo>
                <a:lnTo>
                  <a:pt x="64636" y="125489"/>
                </a:lnTo>
                <a:lnTo>
                  <a:pt x="64534" y="126511"/>
                </a:lnTo>
                <a:lnTo>
                  <a:pt x="64943" y="126716"/>
                </a:lnTo>
                <a:lnTo>
                  <a:pt x="64330" y="126716"/>
                </a:lnTo>
                <a:lnTo>
                  <a:pt x="64636" y="127432"/>
                </a:lnTo>
                <a:lnTo>
                  <a:pt x="64534" y="127739"/>
                </a:lnTo>
                <a:lnTo>
                  <a:pt x="64330" y="127023"/>
                </a:lnTo>
                <a:lnTo>
                  <a:pt x="64023" y="127432"/>
                </a:lnTo>
                <a:lnTo>
                  <a:pt x="64023" y="127432"/>
                </a:lnTo>
                <a:lnTo>
                  <a:pt x="64227" y="127023"/>
                </a:lnTo>
                <a:lnTo>
                  <a:pt x="64023" y="126614"/>
                </a:lnTo>
                <a:lnTo>
                  <a:pt x="64023" y="127023"/>
                </a:lnTo>
                <a:lnTo>
                  <a:pt x="63409" y="127125"/>
                </a:lnTo>
                <a:lnTo>
                  <a:pt x="63614" y="127432"/>
                </a:lnTo>
                <a:lnTo>
                  <a:pt x="63205" y="127943"/>
                </a:lnTo>
                <a:lnTo>
                  <a:pt x="63205" y="127943"/>
                </a:lnTo>
                <a:lnTo>
                  <a:pt x="63716" y="127739"/>
                </a:lnTo>
                <a:lnTo>
                  <a:pt x="64227" y="128148"/>
                </a:lnTo>
                <a:lnTo>
                  <a:pt x="64227" y="128045"/>
                </a:lnTo>
                <a:lnTo>
                  <a:pt x="64534" y="128250"/>
                </a:lnTo>
                <a:lnTo>
                  <a:pt x="64534" y="128455"/>
                </a:lnTo>
                <a:lnTo>
                  <a:pt x="64432" y="128659"/>
                </a:lnTo>
                <a:lnTo>
                  <a:pt x="64636" y="129068"/>
                </a:lnTo>
                <a:lnTo>
                  <a:pt x="65148" y="128864"/>
                </a:lnTo>
                <a:lnTo>
                  <a:pt x="65557" y="129477"/>
                </a:lnTo>
                <a:lnTo>
                  <a:pt x="64534" y="129273"/>
                </a:lnTo>
                <a:lnTo>
                  <a:pt x="65148" y="129682"/>
                </a:lnTo>
                <a:lnTo>
                  <a:pt x="65455" y="130705"/>
                </a:lnTo>
                <a:lnTo>
                  <a:pt x="65352" y="130295"/>
                </a:lnTo>
                <a:lnTo>
                  <a:pt x="65455" y="130295"/>
                </a:lnTo>
                <a:lnTo>
                  <a:pt x="65864" y="131216"/>
                </a:lnTo>
                <a:lnTo>
                  <a:pt x="65352" y="131420"/>
                </a:lnTo>
                <a:lnTo>
                  <a:pt x="66068" y="131727"/>
                </a:lnTo>
                <a:lnTo>
                  <a:pt x="65864" y="131727"/>
                </a:lnTo>
                <a:lnTo>
                  <a:pt x="66170" y="132034"/>
                </a:lnTo>
                <a:lnTo>
                  <a:pt x="66273" y="131727"/>
                </a:lnTo>
                <a:lnTo>
                  <a:pt x="66375" y="131932"/>
                </a:lnTo>
                <a:lnTo>
                  <a:pt x="66375" y="132239"/>
                </a:lnTo>
                <a:lnTo>
                  <a:pt x="66170" y="132034"/>
                </a:lnTo>
                <a:lnTo>
                  <a:pt x="65557" y="131625"/>
                </a:lnTo>
                <a:lnTo>
                  <a:pt x="65250" y="131932"/>
                </a:lnTo>
                <a:lnTo>
                  <a:pt x="67193" y="133261"/>
                </a:lnTo>
                <a:lnTo>
                  <a:pt x="67398" y="133159"/>
                </a:lnTo>
                <a:lnTo>
                  <a:pt x="67091" y="132750"/>
                </a:lnTo>
                <a:lnTo>
                  <a:pt x="67705" y="133057"/>
                </a:lnTo>
                <a:lnTo>
                  <a:pt x="67398" y="133159"/>
                </a:lnTo>
                <a:lnTo>
                  <a:pt x="67500" y="133261"/>
                </a:lnTo>
                <a:lnTo>
                  <a:pt x="67602" y="133159"/>
                </a:lnTo>
                <a:lnTo>
                  <a:pt x="67807" y="133568"/>
                </a:lnTo>
                <a:lnTo>
                  <a:pt x="67807" y="133568"/>
                </a:lnTo>
                <a:lnTo>
                  <a:pt x="67500" y="133261"/>
                </a:lnTo>
                <a:lnTo>
                  <a:pt x="67295" y="133364"/>
                </a:lnTo>
                <a:lnTo>
                  <a:pt x="66477" y="133364"/>
                </a:lnTo>
                <a:lnTo>
                  <a:pt x="66886" y="133773"/>
                </a:lnTo>
                <a:lnTo>
                  <a:pt x="67500" y="133670"/>
                </a:lnTo>
                <a:lnTo>
                  <a:pt x="67295" y="134080"/>
                </a:lnTo>
                <a:lnTo>
                  <a:pt x="67705" y="134284"/>
                </a:lnTo>
                <a:lnTo>
                  <a:pt x="67807" y="134080"/>
                </a:lnTo>
                <a:lnTo>
                  <a:pt x="67926" y="134000"/>
                </a:lnTo>
                <a:lnTo>
                  <a:pt x="67926" y="134000"/>
                </a:lnTo>
                <a:lnTo>
                  <a:pt x="68420" y="134693"/>
                </a:lnTo>
                <a:lnTo>
                  <a:pt x="69136" y="133977"/>
                </a:lnTo>
                <a:lnTo>
                  <a:pt x="69136" y="134284"/>
                </a:lnTo>
                <a:lnTo>
                  <a:pt x="68932" y="134489"/>
                </a:lnTo>
                <a:lnTo>
                  <a:pt x="68932" y="134693"/>
                </a:lnTo>
                <a:lnTo>
                  <a:pt x="68727" y="134795"/>
                </a:lnTo>
                <a:lnTo>
                  <a:pt x="69750" y="134795"/>
                </a:lnTo>
                <a:lnTo>
                  <a:pt x="69545" y="134182"/>
                </a:lnTo>
                <a:lnTo>
                  <a:pt x="69767" y="133988"/>
                </a:lnTo>
                <a:lnTo>
                  <a:pt x="69767" y="133988"/>
                </a:lnTo>
                <a:lnTo>
                  <a:pt x="70057" y="134182"/>
                </a:lnTo>
                <a:lnTo>
                  <a:pt x="69852" y="134284"/>
                </a:lnTo>
                <a:lnTo>
                  <a:pt x="70568" y="134591"/>
                </a:lnTo>
                <a:lnTo>
                  <a:pt x="70364" y="135000"/>
                </a:lnTo>
                <a:lnTo>
                  <a:pt x="71489" y="135614"/>
                </a:lnTo>
                <a:lnTo>
                  <a:pt x="71386" y="135716"/>
                </a:lnTo>
                <a:lnTo>
                  <a:pt x="70159" y="135205"/>
                </a:lnTo>
                <a:lnTo>
                  <a:pt x="70364" y="135205"/>
                </a:lnTo>
                <a:lnTo>
                  <a:pt x="70057" y="135000"/>
                </a:lnTo>
                <a:lnTo>
                  <a:pt x="69955" y="135102"/>
                </a:lnTo>
                <a:lnTo>
                  <a:pt x="70568" y="135716"/>
                </a:lnTo>
                <a:lnTo>
                  <a:pt x="70057" y="135511"/>
                </a:lnTo>
                <a:lnTo>
                  <a:pt x="69443" y="135716"/>
                </a:lnTo>
                <a:lnTo>
                  <a:pt x="69545" y="135818"/>
                </a:lnTo>
                <a:lnTo>
                  <a:pt x="73943" y="136125"/>
                </a:lnTo>
                <a:lnTo>
                  <a:pt x="74557" y="135818"/>
                </a:lnTo>
                <a:lnTo>
                  <a:pt x="71489" y="134489"/>
                </a:lnTo>
                <a:lnTo>
                  <a:pt x="71591" y="134284"/>
                </a:lnTo>
                <a:lnTo>
                  <a:pt x="71080" y="133875"/>
                </a:lnTo>
                <a:lnTo>
                  <a:pt x="69782" y="133975"/>
                </a:lnTo>
                <a:lnTo>
                  <a:pt x="69782" y="133975"/>
                </a:lnTo>
                <a:lnTo>
                  <a:pt x="70364" y="133466"/>
                </a:lnTo>
                <a:lnTo>
                  <a:pt x="71080" y="133568"/>
                </a:lnTo>
                <a:lnTo>
                  <a:pt x="71080" y="133568"/>
                </a:lnTo>
                <a:lnTo>
                  <a:pt x="70057" y="132852"/>
                </a:lnTo>
                <a:lnTo>
                  <a:pt x="70364" y="132750"/>
                </a:lnTo>
                <a:lnTo>
                  <a:pt x="69852" y="132341"/>
                </a:lnTo>
                <a:lnTo>
                  <a:pt x="70159" y="131318"/>
                </a:lnTo>
                <a:lnTo>
                  <a:pt x="69750" y="131216"/>
                </a:lnTo>
                <a:lnTo>
                  <a:pt x="69955" y="131216"/>
                </a:lnTo>
                <a:lnTo>
                  <a:pt x="69955" y="131011"/>
                </a:lnTo>
                <a:lnTo>
                  <a:pt x="70670" y="131216"/>
                </a:lnTo>
                <a:lnTo>
                  <a:pt x="70670" y="131216"/>
                </a:lnTo>
                <a:lnTo>
                  <a:pt x="70466" y="130500"/>
                </a:lnTo>
                <a:lnTo>
                  <a:pt x="71591" y="129170"/>
                </a:lnTo>
                <a:lnTo>
                  <a:pt x="71182" y="129068"/>
                </a:lnTo>
                <a:lnTo>
                  <a:pt x="71284" y="128455"/>
                </a:lnTo>
                <a:lnTo>
                  <a:pt x="69443" y="127330"/>
                </a:lnTo>
                <a:lnTo>
                  <a:pt x="69852" y="126409"/>
                </a:lnTo>
                <a:lnTo>
                  <a:pt x="70159" y="126205"/>
                </a:lnTo>
                <a:lnTo>
                  <a:pt x="70670" y="126205"/>
                </a:lnTo>
                <a:lnTo>
                  <a:pt x="70568" y="124670"/>
                </a:lnTo>
                <a:lnTo>
                  <a:pt x="71182" y="124159"/>
                </a:lnTo>
                <a:lnTo>
                  <a:pt x="70568" y="123852"/>
                </a:lnTo>
                <a:lnTo>
                  <a:pt x="70977" y="123750"/>
                </a:lnTo>
                <a:lnTo>
                  <a:pt x="71284" y="124057"/>
                </a:lnTo>
                <a:lnTo>
                  <a:pt x="71284" y="124057"/>
                </a:lnTo>
                <a:lnTo>
                  <a:pt x="70977" y="123443"/>
                </a:lnTo>
                <a:lnTo>
                  <a:pt x="70773" y="123545"/>
                </a:lnTo>
                <a:lnTo>
                  <a:pt x="70364" y="123239"/>
                </a:lnTo>
                <a:lnTo>
                  <a:pt x="69955" y="122318"/>
                </a:lnTo>
                <a:lnTo>
                  <a:pt x="70057" y="122011"/>
                </a:lnTo>
                <a:lnTo>
                  <a:pt x="71182" y="122318"/>
                </a:lnTo>
                <a:lnTo>
                  <a:pt x="72205" y="122011"/>
                </a:lnTo>
                <a:lnTo>
                  <a:pt x="72000" y="121193"/>
                </a:lnTo>
                <a:lnTo>
                  <a:pt x="72102" y="120886"/>
                </a:lnTo>
                <a:lnTo>
                  <a:pt x="71898" y="120580"/>
                </a:lnTo>
                <a:lnTo>
                  <a:pt x="72000" y="120580"/>
                </a:lnTo>
                <a:lnTo>
                  <a:pt x="71693" y="120170"/>
                </a:lnTo>
                <a:lnTo>
                  <a:pt x="75477" y="119250"/>
                </a:lnTo>
                <a:lnTo>
                  <a:pt x="75886" y="117716"/>
                </a:lnTo>
                <a:lnTo>
                  <a:pt x="73739" y="114545"/>
                </a:lnTo>
                <a:lnTo>
                  <a:pt x="73739" y="114034"/>
                </a:lnTo>
                <a:lnTo>
                  <a:pt x="73943" y="114034"/>
                </a:lnTo>
                <a:lnTo>
                  <a:pt x="73841" y="113420"/>
                </a:lnTo>
                <a:lnTo>
                  <a:pt x="74045" y="113932"/>
                </a:lnTo>
                <a:lnTo>
                  <a:pt x="73841" y="114341"/>
                </a:lnTo>
                <a:lnTo>
                  <a:pt x="74557" y="115466"/>
                </a:lnTo>
                <a:lnTo>
                  <a:pt x="77216" y="115875"/>
                </a:lnTo>
                <a:lnTo>
                  <a:pt x="79466" y="111580"/>
                </a:lnTo>
                <a:lnTo>
                  <a:pt x="79568" y="111682"/>
                </a:lnTo>
                <a:lnTo>
                  <a:pt x="79568" y="111273"/>
                </a:lnTo>
                <a:lnTo>
                  <a:pt x="79466" y="110966"/>
                </a:lnTo>
                <a:lnTo>
                  <a:pt x="79773" y="111273"/>
                </a:lnTo>
                <a:lnTo>
                  <a:pt x="79875" y="111273"/>
                </a:lnTo>
                <a:lnTo>
                  <a:pt x="79364" y="112500"/>
                </a:lnTo>
                <a:lnTo>
                  <a:pt x="79773" y="112193"/>
                </a:lnTo>
                <a:lnTo>
                  <a:pt x="80080" y="111170"/>
                </a:lnTo>
                <a:lnTo>
                  <a:pt x="79875" y="111273"/>
                </a:lnTo>
                <a:lnTo>
                  <a:pt x="79875" y="111273"/>
                </a:lnTo>
                <a:lnTo>
                  <a:pt x="81409" y="107898"/>
                </a:lnTo>
                <a:lnTo>
                  <a:pt x="81102" y="106159"/>
                </a:lnTo>
                <a:lnTo>
                  <a:pt x="81614" y="106057"/>
                </a:lnTo>
                <a:lnTo>
                  <a:pt x="81511" y="106159"/>
                </a:lnTo>
                <a:lnTo>
                  <a:pt x="85398" y="103705"/>
                </a:lnTo>
                <a:lnTo>
                  <a:pt x="85807" y="103602"/>
                </a:lnTo>
                <a:lnTo>
                  <a:pt x="85909" y="103398"/>
                </a:lnTo>
                <a:lnTo>
                  <a:pt x="86114" y="103705"/>
                </a:lnTo>
                <a:lnTo>
                  <a:pt x="86830" y="103602"/>
                </a:lnTo>
                <a:lnTo>
                  <a:pt x="86932" y="103091"/>
                </a:lnTo>
                <a:lnTo>
                  <a:pt x="87750" y="102580"/>
                </a:lnTo>
                <a:lnTo>
                  <a:pt x="89080" y="94398"/>
                </a:lnTo>
                <a:lnTo>
                  <a:pt x="89080" y="93170"/>
                </a:lnTo>
                <a:lnTo>
                  <a:pt x="89284" y="93068"/>
                </a:lnTo>
                <a:lnTo>
                  <a:pt x="89489" y="93375"/>
                </a:lnTo>
                <a:lnTo>
                  <a:pt x="90409" y="91534"/>
                </a:lnTo>
                <a:lnTo>
                  <a:pt x="90409" y="91739"/>
                </a:lnTo>
                <a:lnTo>
                  <a:pt x="92557" y="87136"/>
                </a:lnTo>
                <a:lnTo>
                  <a:pt x="91943" y="85398"/>
                </a:lnTo>
                <a:lnTo>
                  <a:pt x="84273" y="82739"/>
                </a:lnTo>
                <a:lnTo>
                  <a:pt x="84068" y="82943"/>
                </a:lnTo>
                <a:lnTo>
                  <a:pt x="83966" y="82534"/>
                </a:lnTo>
                <a:lnTo>
                  <a:pt x="83557" y="83352"/>
                </a:lnTo>
                <a:lnTo>
                  <a:pt x="83557" y="83352"/>
                </a:lnTo>
                <a:lnTo>
                  <a:pt x="83659" y="82636"/>
                </a:lnTo>
                <a:lnTo>
                  <a:pt x="83557" y="82330"/>
                </a:lnTo>
                <a:lnTo>
                  <a:pt x="83557" y="81818"/>
                </a:lnTo>
                <a:lnTo>
                  <a:pt x="80591" y="80795"/>
                </a:lnTo>
                <a:lnTo>
                  <a:pt x="79057" y="82739"/>
                </a:lnTo>
                <a:lnTo>
                  <a:pt x="79364" y="81818"/>
                </a:lnTo>
                <a:lnTo>
                  <a:pt x="78341" y="82125"/>
                </a:lnTo>
                <a:lnTo>
                  <a:pt x="77932" y="81307"/>
                </a:lnTo>
                <a:lnTo>
                  <a:pt x="77625" y="81205"/>
                </a:lnTo>
                <a:lnTo>
                  <a:pt x="77011" y="81614"/>
                </a:lnTo>
                <a:lnTo>
                  <a:pt x="76295" y="81614"/>
                </a:lnTo>
                <a:lnTo>
                  <a:pt x="78852" y="78750"/>
                </a:lnTo>
                <a:lnTo>
                  <a:pt x="77216" y="75375"/>
                </a:lnTo>
                <a:lnTo>
                  <a:pt x="77011" y="75580"/>
                </a:lnTo>
                <a:lnTo>
                  <a:pt x="76807" y="75068"/>
                </a:lnTo>
                <a:lnTo>
                  <a:pt x="76705" y="75170"/>
                </a:lnTo>
                <a:lnTo>
                  <a:pt x="75273" y="74148"/>
                </a:lnTo>
                <a:lnTo>
                  <a:pt x="75068" y="74557"/>
                </a:lnTo>
                <a:lnTo>
                  <a:pt x="74455" y="73841"/>
                </a:lnTo>
                <a:lnTo>
                  <a:pt x="73432" y="74148"/>
                </a:lnTo>
                <a:lnTo>
                  <a:pt x="72614" y="73943"/>
                </a:lnTo>
                <a:lnTo>
                  <a:pt x="72307" y="74352"/>
                </a:lnTo>
                <a:lnTo>
                  <a:pt x="72307" y="73739"/>
                </a:lnTo>
                <a:lnTo>
                  <a:pt x="71284" y="72920"/>
                </a:lnTo>
                <a:lnTo>
                  <a:pt x="70977" y="73432"/>
                </a:lnTo>
                <a:lnTo>
                  <a:pt x="70977" y="73432"/>
                </a:lnTo>
                <a:lnTo>
                  <a:pt x="71080" y="72307"/>
                </a:lnTo>
                <a:lnTo>
                  <a:pt x="69852" y="71284"/>
                </a:lnTo>
                <a:lnTo>
                  <a:pt x="68420" y="71182"/>
                </a:lnTo>
                <a:lnTo>
                  <a:pt x="68830" y="70875"/>
                </a:lnTo>
                <a:lnTo>
                  <a:pt x="69034" y="70568"/>
                </a:lnTo>
                <a:lnTo>
                  <a:pt x="68932" y="70159"/>
                </a:lnTo>
                <a:lnTo>
                  <a:pt x="68420" y="69852"/>
                </a:lnTo>
                <a:lnTo>
                  <a:pt x="68318" y="69955"/>
                </a:lnTo>
                <a:lnTo>
                  <a:pt x="68318" y="70159"/>
                </a:lnTo>
                <a:lnTo>
                  <a:pt x="67909" y="69852"/>
                </a:lnTo>
                <a:lnTo>
                  <a:pt x="67807" y="69955"/>
                </a:lnTo>
                <a:lnTo>
                  <a:pt x="67602" y="69545"/>
                </a:lnTo>
                <a:lnTo>
                  <a:pt x="67398" y="69648"/>
                </a:lnTo>
                <a:lnTo>
                  <a:pt x="67295" y="69239"/>
                </a:lnTo>
                <a:lnTo>
                  <a:pt x="68216" y="69034"/>
                </a:lnTo>
                <a:lnTo>
                  <a:pt x="66068" y="69136"/>
                </a:lnTo>
                <a:lnTo>
                  <a:pt x="66068" y="69239"/>
                </a:lnTo>
                <a:lnTo>
                  <a:pt x="66580" y="69239"/>
                </a:lnTo>
                <a:lnTo>
                  <a:pt x="65045" y="69648"/>
                </a:lnTo>
                <a:lnTo>
                  <a:pt x="64636" y="69443"/>
                </a:lnTo>
                <a:lnTo>
                  <a:pt x="64432" y="69136"/>
                </a:lnTo>
                <a:lnTo>
                  <a:pt x="62489" y="69136"/>
                </a:lnTo>
                <a:lnTo>
                  <a:pt x="62284" y="68523"/>
                </a:lnTo>
                <a:lnTo>
                  <a:pt x="61466" y="68216"/>
                </a:lnTo>
                <a:lnTo>
                  <a:pt x="61159" y="67705"/>
                </a:lnTo>
                <a:lnTo>
                  <a:pt x="60750" y="67705"/>
                </a:lnTo>
                <a:lnTo>
                  <a:pt x="61159" y="68114"/>
                </a:lnTo>
                <a:lnTo>
                  <a:pt x="59727" y="68727"/>
                </a:lnTo>
                <a:lnTo>
                  <a:pt x="59523" y="69239"/>
                </a:lnTo>
                <a:lnTo>
                  <a:pt x="59932" y="70057"/>
                </a:lnTo>
                <a:lnTo>
                  <a:pt x="59625" y="70670"/>
                </a:lnTo>
                <a:lnTo>
                  <a:pt x="59216" y="70364"/>
                </a:lnTo>
                <a:lnTo>
                  <a:pt x="59114" y="69648"/>
                </a:lnTo>
                <a:lnTo>
                  <a:pt x="59420" y="69239"/>
                </a:lnTo>
                <a:lnTo>
                  <a:pt x="59318" y="68727"/>
                </a:lnTo>
                <a:lnTo>
                  <a:pt x="59420" y="68727"/>
                </a:lnTo>
                <a:lnTo>
                  <a:pt x="59216" y="68114"/>
                </a:lnTo>
                <a:lnTo>
                  <a:pt x="59830" y="67807"/>
                </a:lnTo>
                <a:lnTo>
                  <a:pt x="59625" y="67295"/>
                </a:lnTo>
                <a:lnTo>
                  <a:pt x="56966" y="68932"/>
                </a:lnTo>
                <a:lnTo>
                  <a:pt x="56966" y="68727"/>
                </a:lnTo>
                <a:lnTo>
                  <a:pt x="56557" y="68625"/>
                </a:lnTo>
                <a:lnTo>
                  <a:pt x="55739" y="69648"/>
                </a:lnTo>
                <a:lnTo>
                  <a:pt x="55841" y="69545"/>
                </a:lnTo>
                <a:lnTo>
                  <a:pt x="55534" y="70364"/>
                </a:lnTo>
                <a:lnTo>
                  <a:pt x="54614" y="71182"/>
                </a:lnTo>
                <a:lnTo>
                  <a:pt x="54511" y="71898"/>
                </a:lnTo>
                <a:lnTo>
                  <a:pt x="52977" y="70364"/>
                </a:lnTo>
                <a:lnTo>
                  <a:pt x="52057" y="70261"/>
                </a:lnTo>
                <a:lnTo>
                  <a:pt x="51034" y="70875"/>
                </a:lnTo>
                <a:lnTo>
                  <a:pt x="50011" y="70670"/>
                </a:lnTo>
                <a:lnTo>
                  <a:pt x="50011" y="70670"/>
                </a:lnTo>
                <a:lnTo>
                  <a:pt x="50114" y="70875"/>
                </a:lnTo>
                <a:lnTo>
                  <a:pt x="48375" y="68420"/>
                </a:lnTo>
                <a:lnTo>
                  <a:pt x="48580" y="67602"/>
                </a:lnTo>
                <a:lnTo>
                  <a:pt x="48682" y="67705"/>
                </a:lnTo>
                <a:lnTo>
                  <a:pt x="48784" y="66989"/>
                </a:lnTo>
                <a:lnTo>
                  <a:pt x="48784" y="67193"/>
                </a:lnTo>
                <a:lnTo>
                  <a:pt x="49193" y="64739"/>
                </a:lnTo>
                <a:lnTo>
                  <a:pt x="48989" y="64330"/>
                </a:lnTo>
                <a:lnTo>
                  <a:pt x="48580" y="64125"/>
                </a:lnTo>
                <a:lnTo>
                  <a:pt x="48886" y="64227"/>
                </a:lnTo>
                <a:lnTo>
                  <a:pt x="48273" y="63716"/>
                </a:lnTo>
                <a:lnTo>
                  <a:pt x="44284" y="63614"/>
                </a:lnTo>
                <a:lnTo>
                  <a:pt x="45000" y="62795"/>
                </a:lnTo>
                <a:lnTo>
                  <a:pt x="45102" y="61159"/>
                </a:lnTo>
                <a:lnTo>
                  <a:pt x="45409" y="60648"/>
                </a:lnTo>
                <a:lnTo>
                  <a:pt x="45511" y="61261"/>
                </a:lnTo>
                <a:lnTo>
                  <a:pt x="46023" y="60136"/>
                </a:lnTo>
                <a:lnTo>
                  <a:pt x="45818" y="60239"/>
                </a:lnTo>
                <a:lnTo>
                  <a:pt x="46125" y="59932"/>
                </a:lnTo>
                <a:lnTo>
                  <a:pt x="46125" y="59625"/>
                </a:lnTo>
                <a:lnTo>
                  <a:pt x="46534" y="58807"/>
                </a:lnTo>
                <a:lnTo>
                  <a:pt x="46432" y="57989"/>
                </a:lnTo>
                <a:lnTo>
                  <a:pt x="43875" y="58295"/>
                </a:lnTo>
                <a:lnTo>
                  <a:pt x="42955" y="60239"/>
                </a:lnTo>
                <a:lnTo>
                  <a:pt x="42341" y="60648"/>
                </a:lnTo>
                <a:lnTo>
                  <a:pt x="42545" y="60648"/>
                </a:lnTo>
                <a:lnTo>
                  <a:pt x="42443" y="60955"/>
                </a:lnTo>
                <a:lnTo>
                  <a:pt x="39477" y="61261"/>
                </a:lnTo>
                <a:lnTo>
                  <a:pt x="38557" y="60750"/>
                </a:lnTo>
                <a:lnTo>
                  <a:pt x="38557" y="60750"/>
                </a:lnTo>
                <a:lnTo>
                  <a:pt x="38659" y="60852"/>
                </a:lnTo>
                <a:lnTo>
                  <a:pt x="38659" y="60852"/>
                </a:lnTo>
                <a:lnTo>
                  <a:pt x="38352" y="60648"/>
                </a:lnTo>
                <a:lnTo>
                  <a:pt x="38352" y="60648"/>
                </a:lnTo>
                <a:lnTo>
                  <a:pt x="38557" y="60750"/>
                </a:lnTo>
                <a:lnTo>
                  <a:pt x="37432" y="57989"/>
                </a:lnTo>
                <a:lnTo>
                  <a:pt x="37432" y="58193"/>
                </a:lnTo>
                <a:lnTo>
                  <a:pt x="37227" y="57375"/>
                </a:lnTo>
                <a:lnTo>
                  <a:pt x="37432" y="57989"/>
                </a:lnTo>
                <a:lnTo>
                  <a:pt x="38455" y="52159"/>
                </a:lnTo>
                <a:lnTo>
                  <a:pt x="38250" y="51750"/>
                </a:lnTo>
                <a:lnTo>
                  <a:pt x="38761" y="51545"/>
                </a:lnTo>
                <a:lnTo>
                  <a:pt x="38761" y="51341"/>
                </a:lnTo>
                <a:lnTo>
                  <a:pt x="39068" y="51136"/>
                </a:lnTo>
                <a:lnTo>
                  <a:pt x="38966" y="51136"/>
                </a:lnTo>
                <a:lnTo>
                  <a:pt x="39170" y="51034"/>
                </a:lnTo>
                <a:lnTo>
                  <a:pt x="39375" y="50830"/>
                </a:lnTo>
                <a:lnTo>
                  <a:pt x="39682" y="50727"/>
                </a:lnTo>
                <a:lnTo>
                  <a:pt x="39580" y="50523"/>
                </a:lnTo>
                <a:lnTo>
                  <a:pt x="40091" y="50625"/>
                </a:lnTo>
                <a:lnTo>
                  <a:pt x="41216" y="49909"/>
                </a:lnTo>
                <a:lnTo>
                  <a:pt x="41216" y="49705"/>
                </a:lnTo>
                <a:lnTo>
                  <a:pt x="41420" y="49398"/>
                </a:lnTo>
                <a:lnTo>
                  <a:pt x="41420" y="49602"/>
                </a:lnTo>
                <a:lnTo>
                  <a:pt x="41625" y="49602"/>
                </a:lnTo>
                <a:lnTo>
                  <a:pt x="41318" y="49807"/>
                </a:lnTo>
                <a:lnTo>
                  <a:pt x="42341" y="49193"/>
                </a:lnTo>
                <a:lnTo>
                  <a:pt x="43773" y="49602"/>
                </a:lnTo>
                <a:lnTo>
                  <a:pt x="43977" y="49398"/>
                </a:lnTo>
                <a:lnTo>
                  <a:pt x="44489" y="49602"/>
                </a:lnTo>
                <a:lnTo>
                  <a:pt x="44489" y="49909"/>
                </a:lnTo>
                <a:lnTo>
                  <a:pt x="44386" y="49909"/>
                </a:lnTo>
                <a:lnTo>
                  <a:pt x="45205" y="50114"/>
                </a:lnTo>
                <a:lnTo>
                  <a:pt x="45409" y="49705"/>
                </a:lnTo>
                <a:lnTo>
                  <a:pt x="45920" y="50216"/>
                </a:lnTo>
                <a:lnTo>
                  <a:pt x="46125" y="50216"/>
                </a:lnTo>
                <a:lnTo>
                  <a:pt x="45818" y="49705"/>
                </a:lnTo>
                <a:lnTo>
                  <a:pt x="46227" y="49091"/>
                </a:lnTo>
                <a:lnTo>
                  <a:pt x="46227" y="49091"/>
                </a:lnTo>
                <a:lnTo>
                  <a:pt x="45920" y="49295"/>
                </a:lnTo>
                <a:lnTo>
                  <a:pt x="46023" y="48989"/>
                </a:lnTo>
                <a:lnTo>
                  <a:pt x="45307" y="49091"/>
                </a:lnTo>
                <a:lnTo>
                  <a:pt x="47557" y="48477"/>
                </a:lnTo>
                <a:lnTo>
                  <a:pt x="47557" y="48477"/>
                </a:lnTo>
                <a:lnTo>
                  <a:pt x="47455" y="48989"/>
                </a:lnTo>
                <a:lnTo>
                  <a:pt x="47966" y="48784"/>
                </a:lnTo>
                <a:lnTo>
                  <a:pt x="47966" y="48886"/>
                </a:lnTo>
                <a:lnTo>
                  <a:pt x="48477" y="48580"/>
                </a:lnTo>
                <a:lnTo>
                  <a:pt x="48477" y="48580"/>
                </a:lnTo>
                <a:lnTo>
                  <a:pt x="48170" y="48886"/>
                </a:lnTo>
                <a:lnTo>
                  <a:pt x="48886" y="48784"/>
                </a:lnTo>
                <a:lnTo>
                  <a:pt x="49602" y="48886"/>
                </a:lnTo>
                <a:lnTo>
                  <a:pt x="49500" y="49091"/>
                </a:lnTo>
                <a:lnTo>
                  <a:pt x="49655" y="49401"/>
                </a:lnTo>
                <a:lnTo>
                  <a:pt x="49655" y="49401"/>
                </a:lnTo>
                <a:lnTo>
                  <a:pt x="51239" y="49500"/>
                </a:lnTo>
                <a:lnTo>
                  <a:pt x="51750" y="50216"/>
                </a:lnTo>
                <a:lnTo>
                  <a:pt x="51443" y="51545"/>
                </a:lnTo>
                <a:lnTo>
                  <a:pt x="51648" y="51239"/>
                </a:lnTo>
                <a:lnTo>
                  <a:pt x="51852" y="51341"/>
                </a:lnTo>
                <a:lnTo>
                  <a:pt x="51443" y="51750"/>
                </a:lnTo>
                <a:lnTo>
                  <a:pt x="52670" y="54102"/>
                </a:lnTo>
                <a:lnTo>
                  <a:pt x="52875" y="54102"/>
                </a:lnTo>
                <a:lnTo>
                  <a:pt x="53485" y="53390"/>
                </a:lnTo>
                <a:lnTo>
                  <a:pt x="53485" y="53390"/>
                </a:lnTo>
                <a:lnTo>
                  <a:pt x="53403" y="50915"/>
                </a:lnTo>
                <a:lnTo>
                  <a:pt x="53591" y="50727"/>
                </a:lnTo>
                <a:lnTo>
                  <a:pt x="53489" y="47761"/>
                </a:lnTo>
                <a:lnTo>
                  <a:pt x="53693" y="47659"/>
                </a:lnTo>
                <a:lnTo>
                  <a:pt x="54307" y="46636"/>
                </a:lnTo>
                <a:lnTo>
                  <a:pt x="54307" y="46841"/>
                </a:lnTo>
                <a:lnTo>
                  <a:pt x="54409" y="46739"/>
                </a:lnTo>
                <a:lnTo>
                  <a:pt x="54409" y="46636"/>
                </a:lnTo>
                <a:lnTo>
                  <a:pt x="55841" y="45716"/>
                </a:lnTo>
                <a:lnTo>
                  <a:pt x="55841" y="45818"/>
                </a:lnTo>
                <a:lnTo>
                  <a:pt x="57170" y="44898"/>
                </a:lnTo>
                <a:lnTo>
                  <a:pt x="57170" y="45102"/>
                </a:lnTo>
                <a:lnTo>
                  <a:pt x="57784" y="44284"/>
                </a:lnTo>
                <a:lnTo>
                  <a:pt x="58705" y="44080"/>
                </a:lnTo>
                <a:lnTo>
                  <a:pt x="58193" y="43875"/>
                </a:lnTo>
                <a:lnTo>
                  <a:pt x="58602" y="43875"/>
                </a:lnTo>
                <a:lnTo>
                  <a:pt x="58295" y="43466"/>
                </a:lnTo>
                <a:lnTo>
                  <a:pt x="59420" y="43364"/>
                </a:lnTo>
                <a:lnTo>
                  <a:pt x="59523" y="43057"/>
                </a:lnTo>
                <a:lnTo>
                  <a:pt x="59523" y="43057"/>
                </a:lnTo>
                <a:lnTo>
                  <a:pt x="59216" y="43364"/>
                </a:lnTo>
                <a:lnTo>
                  <a:pt x="58705" y="43057"/>
                </a:lnTo>
                <a:lnTo>
                  <a:pt x="58807" y="42750"/>
                </a:lnTo>
                <a:lnTo>
                  <a:pt x="59216" y="42852"/>
                </a:lnTo>
                <a:lnTo>
                  <a:pt x="59318" y="42750"/>
                </a:lnTo>
                <a:lnTo>
                  <a:pt x="59523" y="42852"/>
                </a:lnTo>
                <a:lnTo>
                  <a:pt x="59523" y="42545"/>
                </a:lnTo>
                <a:lnTo>
                  <a:pt x="59420" y="42034"/>
                </a:lnTo>
                <a:lnTo>
                  <a:pt x="59216" y="41932"/>
                </a:lnTo>
                <a:lnTo>
                  <a:pt x="58705" y="41625"/>
                </a:lnTo>
                <a:lnTo>
                  <a:pt x="59114" y="41727"/>
                </a:lnTo>
                <a:lnTo>
                  <a:pt x="59216" y="41932"/>
                </a:lnTo>
                <a:lnTo>
                  <a:pt x="59216" y="41932"/>
                </a:lnTo>
                <a:lnTo>
                  <a:pt x="59114" y="41420"/>
                </a:lnTo>
                <a:lnTo>
                  <a:pt x="59420" y="41420"/>
                </a:lnTo>
                <a:lnTo>
                  <a:pt x="59523" y="41318"/>
                </a:lnTo>
                <a:lnTo>
                  <a:pt x="59011" y="40705"/>
                </a:lnTo>
                <a:lnTo>
                  <a:pt x="59523" y="41216"/>
                </a:lnTo>
                <a:lnTo>
                  <a:pt x="59523" y="40807"/>
                </a:lnTo>
                <a:lnTo>
                  <a:pt x="58909" y="40500"/>
                </a:lnTo>
                <a:lnTo>
                  <a:pt x="59318" y="39989"/>
                </a:lnTo>
                <a:lnTo>
                  <a:pt x="59011" y="40500"/>
                </a:lnTo>
                <a:lnTo>
                  <a:pt x="59216" y="40398"/>
                </a:lnTo>
                <a:lnTo>
                  <a:pt x="59216" y="40602"/>
                </a:lnTo>
                <a:lnTo>
                  <a:pt x="59318" y="40500"/>
                </a:lnTo>
                <a:lnTo>
                  <a:pt x="59625" y="40807"/>
                </a:lnTo>
                <a:lnTo>
                  <a:pt x="59523" y="40295"/>
                </a:lnTo>
                <a:lnTo>
                  <a:pt x="59727" y="40500"/>
                </a:lnTo>
                <a:lnTo>
                  <a:pt x="59830" y="39580"/>
                </a:lnTo>
                <a:lnTo>
                  <a:pt x="60034" y="39477"/>
                </a:lnTo>
                <a:lnTo>
                  <a:pt x="60034" y="39580"/>
                </a:lnTo>
                <a:lnTo>
                  <a:pt x="60136" y="39375"/>
                </a:lnTo>
                <a:lnTo>
                  <a:pt x="60136" y="39477"/>
                </a:lnTo>
                <a:lnTo>
                  <a:pt x="60443" y="39273"/>
                </a:lnTo>
                <a:lnTo>
                  <a:pt x="60443" y="39375"/>
                </a:lnTo>
                <a:lnTo>
                  <a:pt x="60341" y="39477"/>
                </a:lnTo>
                <a:lnTo>
                  <a:pt x="60443" y="39477"/>
                </a:lnTo>
                <a:lnTo>
                  <a:pt x="60034" y="39784"/>
                </a:lnTo>
                <a:lnTo>
                  <a:pt x="60136" y="39784"/>
                </a:lnTo>
                <a:lnTo>
                  <a:pt x="59830" y="40193"/>
                </a:lnTo>
                <a:lnTo>
                  <a:pt x="60136" y="40295"/>
                </a:lnTo>
                <a:lnTo>
                  <a:pt x="60136" y="40500"/>
                </a:lnTo>
                <a:lnTo>
                  <a:pt x="60034" y="40705"/>
                </a:lnTo>
                <a:lnTo>
                  <a:pt x="60034" y="40909"/>
                </a:lnTo>
                <a:lnTo>
                  <a:pt x="60136" y="40909"/>
                </a:lnTo>
                <a:lnTo>
                  <a:pt x="59727" y="41830"/>
                </a:lnTo>
                <a:lnTo>
                  <a:pt x="60750" y="40500"/>
                </a:lnTo>
                <a:lnTo>
                  <a:pt x="60750" y="39375"/>
                </a:lnTo>
                <a:lnTo>
                  <a:pt x="61057" y="39886"/>
                </a:lnTo>
                <a:lnTo>
                  <a:pt x="62182" y="38864"/>
                </a:lnTo>
                <a:lnTo>
                  <a:pt x="62386" y="38455"/>
                </a:lnTo>
                <a:lnTo>
                  <a:pt x="62284" y="38250"/>
                </a:lnTo>
                <a:lnTo>
                  <a:pt x="62591" y="37636"/>
                </a:lnTo>
                <a:lnTo>
                  <a:pt x="62489" y="38148"/>
                </a:lnTo>
                <a:lnTo>
                  <a:pt x="64943" y="37125"/>
                </a:lnTo>
                <a:lnTo>
                  <a:pt x="65045" y="37227"/>
                </a:lnTo>
                <a:lnTo>
                  <a:pt x="65148" y="37125"/>
                </a:lnTo>
                <a:lnTo>
                  <a:pt x="65148" y="37125"/>
                </a:lnTo>
                <a:lnTo>
                  <a:pt x="65045" y="37432"/>
                </a:lnTo>
                <a:lnTo>
                  <a:pt x="65557" y="37227"/>
                </a:lnTo>
                <a:lnTo>
                  <a:pt x="65557" y="37227"/>
                </a:lnTo>
                <a:lnTo>
                  <a:pt x="65455" y="37330"/>
                </a:lnTo>
                <a:lnTo>
                  <a:pt x="66068" y="37227"/>
                </a:lnTo>
                <a:lnTo>
                  <a:pt x="65966" y="36818"/>
                </a:lnTo>
                <a:lnTo>
                  <a:pt x="65761" y="37125"/>
                </a:lnTo>
                <a:lnTo>
                  <a:pt x="65455" y="36614"/>
                </a:lnTo>
                <a:lnTo>
                  <a:pt x="66784" y="35080"/>
                </a:lnTo>
                <a:lnTo>
                  <a:pt x="66886" y="35182"/>
                </a:lnTo>
                <a:lnTo>
                  <a:pt x="66989" y="34977"/>
                </a:lnTo>
                <a:lnTo>
                  <a:pt x="66989" y="35080"/>
                </a:lnTo>
                <a:lnTo>
                  <a:pt x="67091" y="34875"/>
                </a:lnTo>
                <a:lnTo>
                  <a:pt x="67091" y="35080"/>
                </a:lnTo>
                <a:lnTo>
                  <a:pt x="67193" y="34977"/>
                </a:lnTo>
                <a:lnTo>
                  <a:pt x="68011" y="34364"/>
                </a:lnTo>
                <a:lnTo>
                  <a:pt x="68011" y="34466"/>
                </a:lnTo>
                <a:lnTo>
                  <a:pt x="67909" y="34568"/>
                </a:lnTo>
                <a:lnTo>
                  <a:pt x="68114" y="34670"/>
                </a:lnTo>
                <a:lnTo>
                  <a:pt x="68216" y="34364"/>
                </a:lnTo>
                <a:lnTo>
                  <a:pt x="68523" y="34568"/>
                </a:lnTo>
                <a:lnTo>
                  <a:pt x="69136" y="34261"/>
                </a:lnTo>
                <a:lnTo>
                  <a:pt x="69545" y="33648"/>
                </a:lnTo>
                <a:lnTo>
                  <a:pt x="70568" y="33443"/>
                </a:lnTo>
                <a:lnTo>
                  <a:pt x="70466" y="33545"/>
                </a:lnTo>
                <a:lnTo>
                  <a:pt x="71795" y="32932"/>
                </a:lnTo>
                <a:lnTo>
                  <a:pt x="72102" y="33034"/>
                </a:lnTo>
                <a:lnTo>
                  <a:pt x="71386" y="33443"/>
                </a:lnTo>
                <a:lnTo>
                  <a:pt x="72716" y="33443"/>
                </a:lnTo>
                <a:lnTo>
                  <a:pt x="71898" y="33852"/>
                </a:lnTo>
                <a:lnTo>
                  <a:pt x="71898" y="33545"/>
                </a:lnTo>
                <a:lnTo>
                  <a:pt x="71795" y="33545"/>
                </a:lnTo>
                <a:lnTo>
                  <a:pt x="70568" y="34261"/>
                </a:lnTo>
                <a:lnTo>
                  <a:pt x="70568" y="34261"/>
                </a:lnTo>
                <a:lnTo>
                  <a:pt x="70364" y="34364"/>
                </a:lnTo>
                <a:lnTo>
                  <a:pt x="69955" y="35182"/>
                </a:lnTo>
                <a:lnTo>
                  <a:pt x="70261" y="35386"/>
                </a:lnTo>
                <a:lnTo>
                  <a:pt x="71795" y="34364"/>
                </a:lnTo>
                <a:lnTo>
                  <a:pt x="71795" y="34466"/>
                </a:lnTo>
                <a:lnTo>
                  <a:pt x="71898" y="34261"/>
                </a:lnTo>
                <a:lnTo>
                  <a:pt x="74250" y="33648"/>
                </a:lnTo>
                <a:lnTo>
                  <a:pt x="74250" y="33443"/>
                </a:lnTo>
                <a:lnTo>
                  <a:pt x="74250" y="33136"/>
                </a:lnTo>
                <a:lnTo>
                  <a:pt x="73943" y="32932"/>
                </a:lnTo>
                <a:lnTo>
                  <a:pt x="73227" y="33239"/>
                </a:lnTo>
                <a:lnTo>
                  <a:pt x="73330" y="33136"/>
                </a:lnTo>
                <a:lnTo>
                  <a:pt x="72307" y="32830"/>
                </a:lnTo>
                <a:lnTo>
                  <a:pt x="72511" y="32727"/>
                </a:lnTo>
                <a:lnTo>
                  <a:pt x="72000" y="32420"/>
                </a:lnTo>
                <a:lnTo>
                  <a:pt x="72000" y="31807"/>
                </a:lnTo>
                <a:lnTo>
                  <a:pt x="71693" y="31705"/>
                </a:lnTo>
                <a:lnTo>
                  <a:pt x="72409" y="31091"/>
                </a:lnTo>
                <a:lnTo>
                  <a:pt x="72146" y="31003"/>
                </a:lnTo>
                <a:lnTo>
                  <a:pt x="72146" y="31003"/>
                </a:lnTo>
                <a:lnTo>
                  <a:pt x="71795" y="31091"/>
                </a:lnTo>
                <a:lnTo>
                  <a:pt x="70875" y="30784"/>
                </a:lnTo>
                <a:lnTo>
                  <a:pt x="72102" y="30784"/>
                </a:lnTo>
                <a:lnTo>
                  <a:pt x="72818" y="29966"/>
                </a:lnTo>
                <a:lnTo>
                  <a:pt x="70568" y="29966"/>
                </a:lnTo>
                <a:lnTo>
                  <a:pt x="63307" y="33852"/>
                </a:lnTo>
                <a:lnTo>
                  <a:pt x="63307" y="33852"/>
                </a:lnTo>
                <a:lnTo>
                  <a:pt x="68114" y="31091"/>
                </a:lnTo>
                <a:lnTo>
                  <a:pt x="67602" y="30375"/>
                </a:lnTo>
                <a:lnTo>
                  <a:pt x="79977" y="27205"/>
                </a:lnTo>
                <a:lnTo>
                  <a:pt x="80795" y="26489"/>
                </a:lnTo>
                <a:lnTo>
                  <a:pt x="80591" y="26284"/>
                </a:lnTo>
                <a:lnTo>
                  <a:pt x="81000" y="26080"/>
                </a:lnTo>
                <a:lnTo>
                  <a:pt x="81205" y="25466"/>
                </a:lnTo>
                <a:lnTo>
                  <a:pt x="80898" y="25159"/>
                </a:lnTo>
                <a:lnTo>
                  <a:pt x="80080" y="25364"/>
                </a:lnTo>
                <a:lnTo>
                  <a:pt x="79977" y="25261"/>
                </a:lnTo>
                <a:lnTo>
                  <a:pt x="80386" y="24852"/>
                </a:lnTo>
                <a:lnTo>
                  <a:pt x="79875" y="24750"/>
                </a:lnTo>
                <a:lnTo>
                  <a:pt x="77727" y="25568"/>
                </a:lnTo>
                <a:lnTo>
                  <a:pt x="78034" y="25364"/>
                </a:lnTo>
                <a:lnTo>
                  <a:pt x="77830" y="25261"/>
                </a:lnTo>
                <a:lnTo>
                  <a:pt x="80182" y="24545"/>
                </a:lnTo>
                <a:lnTo>
                  <a:pt x="80182" y="24034"/>
                </a:lnTo>
                <a:lnTo>
                  <a:pt x="79773" y="24136"/>
                </a:lnTo>
                <a:lnTo>
                  <a:pt x="79261" y="23727"/>
                </a:lnTo>
                <a:lnTo>
                  <a:pt x="78648" y="24034"/>
                </a:lnTo>
                <a:lnTo>
                  <a:pt x="79159" y="23727"/>
                </a:lnTo>
                <a:lnTo>
                  <a:pt x="78852" y="23625"/>
                </a:lnTo>
                <a:lnTo>
                  <a:pt x="78239" y="23830"/>
                </a:lnTo>
                <a:lnTo>
                  <a:pt x="78648" y="23523"/>
                </a:lnTo>
                <a:lnTo>
                  <a:pt x="78648" y="23114"/>
                </a:lnTo>
                <a:lnTo>
                  <a:pt x="78545" y="23216"/>
                </a:lnTo>
                <a:lnTo>
                  <a:pt x="78443" y="23011"/>
                </a:lnTo>
                <a:lnTo>
                  <a:pt x="77932" y="22909"/>
                </a:lnTo>
                <a:lnTo>
                  <a:pt x="78136" y="22705"/>
                </a:lnTo>
                <a:lnTo>
                  <a:pt x="77830" y="22705"/>
                </a:lnTo>
                <a:lnTo>
                  <a:pt x="78136" y="22602"/>
                </a:lnTo>
                <a:lnTo>
                  <a:pt x="77727" y="22500"/>
                </a:lnTo>
                <a:lnTo>
                  <a:pt x="77932" y="22398"/>
                </a:lnTo>
                <a:lnTo>
                  <a:pt x="77523" y="22193"/>
                </a:lnTo>
                <a:lnTo>
                  <a:pt x="78341" y="22091"/>
                </a:lnTo>
                <a:lnTo>
                  <a:pt x="77727" y="21477"/>
                </a:lnTo>
                <a:lnTo>
                  <a:pt x="78341" y="21170"/>
                </a:lnTo>
                <a:lnTo>
                  <a:pt x="78034" y="20864"/>
                </a:lnTo>
                <a:lnTo>
                  <a:pt x="77420" y="20966"/>
                </a:lnTo>
                <a:lnTo>
                  <a:pt x="77420" y="20966"/>
                </a:lnTo>
                <a:lnTo>
                  <a:pt x="78136" y="20557"/>
                </a:lnTo>
                <a:lnTo>
                  <a:pt x="77318" y="20659"/>
                </a:lnTo>
                <a:lnTo>
                  <a:pt x="77318" y="20659"/>
                </a:lnTo>
                <a:lnTo>
                  <a:pt x="77932" y="20455"/>
                </a:lnTo>
                <a:lnTo>
                  <a:pt x="77727" y="20148"/>
                </a:lnTo>
                <a:lnTo>
                  <a:pt x="77932" y="20045"/>
                </a:lnTo>
                <a:lnTo>
                  <a:pt x="77318" y="20045"/>
                </a:lnTo>
                <a:lnTo>
                  <a:pt x="77727" y="19943"/>
                </a:lnTo>
                <a:lnTo>
                  <a:pt x="77523" y="19636"/>
                </a:lnTo>
                <a:lnTo>
                  <a:pt x="77727" y="19534"/>
                </a:lnTo>
                <a:lnTo>
                  <a:pt x="77625" y="19330"/>
                </a:lnTo>
                <a:lnTo>
                  <a:pt x="77420" y="19330"/>
                </a:lnTo>
                <a:lnTo>
                  <a:pt x="77216" y="19125"/>
                </a:lnTo>
                <a:lnTo>
                  <a:pt x="77216" y="18818"/>
                </a:lnTo>
                <a:lnTo>
                  <a:pt x="76705" y="19739"/>
                </a:lnTo>
                <a:lnTo>
                  <a:pt x="76398" y="19739"/>
                </a:lnTo>
                <a:lnTo>
                  <a:pt x="76295" y="20045"/>
                </a:lnTo>
                <a:lnTo>
                  <a:pt x="75580" y="20557"/>
                </a:lnTo>
                <a:lnTo>
                  <a:pt x="75477" y="20250"/>
                </a:lnTo>
                <a:lnTo>
                  <a:pt x="74148" y="21068"/>
                </a:lnTo>
                <a:lnTo>
                  <a:pt x="74250" y="20659"/>
                </a:lnTo>
                <a:lnTo>
                  <a:pt x="73943" y="20864"/>
                </a:lnTo>
                <a:lnTo>
                  <a:pt x="73841" y="20761"/>
                </a:lnTo>
                <a:lnTo>
                  <a:pt x="73739" y="20761"/>
                </a:lnTo>
                <a:lnTo>
                  <a:pt x="73943" y="20250"/>
                </a:lnTo>
                <a:lnTo>
                  <a:pt x="72716" y="20250"/>
                </a:lnTo>
                <a:lnTo>
                  <a:pt x="73534" y="19739"/>
                </a:lnTo>
                <a:lnTo>
                  <a:pt x="73330" y="19739"/>
                </a:lnTo>
                <a:lnTo>
                  <a:pt x="73534" y="19330"/>
                </a:lnTo>
                <a:lnTo>
                  <a:pt x="72920" y="19125"/>
                </a:lnTo>
                <a:lnTo>
                  <a:pt x="73636" y="19023"/>
                </a:lnTo>
                <a:lnTo>
                  <a:pt x="74148" y="18102"/>
                </a:lnTo>
                <a:lnTo>
                  <a:pt x="74148" y="18102"/>
                </a:lnTo>
                <a:lnTo>
                  <a:pt x="73841" y="18307"/>
                </a:lnTo>
                <a:lnTo>
                  <a:pt x="72716" y="17795"/>
                </a:lnTo>
                <a:lnTo>
                  <a:pt x="73023" y="17591"/>
                </a:lnTo>
                <a:lnTo>
                  <a:pt x="72511" y="17591"/>
                </a:lnTo>
                <a:lnTo>
                  <a:pt x="72000" y="16875"/>
                </a:lnTo>
                <a:lnTo>
                  <a:pt x="70364" y="17080"/>
                </a:lnTo>
                <a:lnTo>
                  <a:pt x="70466" y="16977"/>
                </a:lnTo>
                <a:lnTo>
                  <a:pt x="68932" y="16875"/>
                </a:lnTo>
                <a:lnTo>
                  <a:pt x="68727" y="17693"/>
                </a:lnTo>
                <a:lnTo>
                  <a:pt x="67909" y="18307"/>
                </a:lnTo>
                <a:lnTo>
                  <a:pt x="68318" y="18307"/>
                </a:lnTo>
                <a:lnTo>
                  <a:pt x="67909" y="19023"/>
                </a:lnTo>
                <a:lnTo>
                  <a:pt x="68114" y="19125"/>
                </a:lnTo>
                <a:lnTo>
                  <a:pt x="66580" y="20250"/>
                </a:lnTo>
                <a:lnTo>
                  <a:pt x="67193" y="21784"/>
                </a:lnTo>
                <a:lnTo>
                  <a:pt x="63511" y="24239"/>
                </a:lnTo>
                <a:lnTo>
                  <a:pt x="63716" y="24750"/>
                </a:lnTo>
                <a:lnTo>
                  <a:pt x="63614" y="24750"/>
                </a:lnTo>
                <a:lnTo>
                  <a:pt x="63716" y="25057"/>
                </a:lnTo>
                <a:lnTo>
                  <a:pt x="63307" y="26591"/>
                </a:lnTo>
                <a:lnTo>
                  <a:pt x="62693" y="27000"/>
                </a:lnTo>
                <a:lnTo>
                  <a:pt x="62795" y="27307"/>
                </a:lnTo>
                <a:lnTo>
                  <a:pt x="62489" y="27614"/>
                </a:lnTo>
                <a:lnTo>
                  <a:pt x="62386" y="27205"/>
                </a:lnTo>
                <a:lnTo>
                  <a:pt x="61977" y="27511"/>
                </a:lnTo>
                <a:lnTo>
                  <a:pt x="61977" y="28023"/>
                </a:lnTo>
                <a:lnTo>
                  <a:pt x="60955" y="27716"/>
                </a:lnTo>
                <a:lnTo>
                  <a:pt x="61364" y="27000"/>
                </a:lnTo>
                <a:lnTo>
                  <a:pt x="60648" y="26591"/>
                </a:lnTo>
                <a:lnTo>
                  <a:pt x="61466" y="24341"/>
                </a:lnTo>
                <a:lnTo>
                  <a:pt x="60852" y="23625"/>
                </a:lnTo>
                <a:lnTo>
                  <a:pt x="59420" y="23830"/>
                </a:lnTo>
                <a:lnTo>
                  <a:pt x="59216" y="23216"/>
                </a:lnTo>
                <a:lnTo>
                  <a:pt x="57682" y="22091"/>
                </a:lnTo>
                <a:lnTo>
                  <a:pt x="55227" y="21989"/>
                </a:lnTo>
                <a:lnTo>
                  <a:pt x="55330" y="21886"/>
                </a:lnTo>
                <a:lnTo>
                  <a:pt x="54920" y="22091"/>
                </a:lnTo>
                <a:lnTo>
                  <a:pt x="55636" y="20761"/>
                </a:lnTo>
                <a:lnTo>
                  <a:pt x="55534" y="20250"/>
                </a:lnTo>
                <a:lnTo>
                  <a:pt x="54614" y="20761"/>
                </a:lnTo>
                <a:lnTo>
                  <a:pt x="54920" y="20352"/>
                </a:lnTo>
                <a:lnTo>
                  <a:pt x="54716" y="20045"/>
                </a:lnTo>
                <a:lnTo>
                  <a:pt x="57580" y="17489"/>
                </a:lnTo>
                <a:lnTo>
                  <a:pt x="57580" y="17284"/>
                </a:lnTo>
                <a:lnTo>
                  <a:pt x="58091" y="16875"/>
                </a:lnTo>
                <a:lnTo>
                  <a:pt x="58398" y="17080"/>
                </a:lnTo>
                <a:lnTo>
                  <a:pt x="58398" y="16875"/>
                </a:lnTo>
                <a:lnTo>
                  <a:pt x="59114" y="16670"/>
                </a:lnTo>
                <a:lnTo>
                  <a:pt x="59216" y="16466"/>
                </a:lnTo>
                <a:lnTo>
                  <a:pt x="60136" y="16364"/>
                </a:lnTo>
                <a:lnTo>
                  <a:pt x="60239" y="15852"/>
                </a:lnTo>
                <a:lnTo>
                  <a:pt x="59830" y="15648"/>
                </a:lnTo>
                <a:lnTo>
                  <a:pt x="59420" y="15852"/>
                </a:lnTo>
                <a:lnTo>
                  <a:pt x="59727" y="15648"/>
                </a:lnTo>
                <a:lnTo>
                  <a:pt x="59011" y="15443"/>
                </a:lnTo>
                <a:lnTo>
                  <a:pt x="58909" y="15239"/>
                </a:lnTo>
                <a:lnTo>
                  <a:pt x="59932" y="15545"/>
                </a:lnTo>
                <a:lnTo>
                  <a:pt x="59932" y="15648"/>
                </a:lnTo>
                <a:lnTo>
                  <a:pt x="64227" y="14318"/>
                </a:lnTo>
                <a:lnTo>
                  <a:pt x="61670" y="13602"/>
                </a:lnTo>
                <a:lnTo>
                  <a:pt x="62693" y="13705"/>
                </a:lnTo>
                <a:lnTo>
                  <a:pt x="64330" y="14114"/>
                </a:lnTo>
                <a:lnTo>
                  <a:pt x="65455" y="13602"/>
                </a:lnTo>
                <a:lnTo>
                  <a:pt x="65250" y="13193"/>
                </a:lnTo>
                <a:lnTo>
                  <a:pt x="66170" y="13091"/>
                </a:lnTo>
                <a:lnTo>
                  <a:pt x="66375" y="13398"/>
                </a:lnTo>
                <a:lnTo>
                  <a:pt x="66784" y="13295"/>
                </a:lnTo>
                <a:lnTo>
                  <a:pt x="67091" y="13091"/>
                </a:lnTo>
                <a:lnTo>
                  <a:pt x="66580" y="12784"/>
                </a:lnTo>
                <a:lnTo>
                  <a:pt x="66580" y="12784"/>
                </a:lnTo>
                <a:lnTo>
                  <a:pt x="67091" y="12886"/>
                </a:lnTo>
                <a:lnTo>
                  <a:pt x="67398" y="13295"/>
                </a:lnTo>
                <a:lnTo>
                  <a:pt x="69545" y="12273"/>
                </a:lnTo>
                <a:lnTo>
                  <a:pt x="69443" y="11659"/>
                </a:lnTo>
                <a:lnTo>
                  <a:pt x="69955" y="11045"/>
                </a:lnTo>
                <a:lnTo>
                  <a:pt x="70568" y="10841"/>
                </a:lnTo>
                <a:lnTo>
                  <a:pt x="69955" y="10739"/>
                </a:lnTo>
                <a:lnTo>
                  <a:pt x="69852" y="10534"/>
                </a:lnTo>
                <a:lnTo>
                  <a:pt x="70159" y="10432"/>
                </a:lnTo>
                <a:lnTo>
                  <a:pt x="68216" y="10227"/>
                </a:lnTo>
                <a:lnTo>
                  <a:pt x="67909" y="10739"/>
                </a:lnTo>
                <a:lnTo>
                  <a:pt x="68114" y="10943"/>
                </a:lnTo>
                <a:lnTo>
                  <a:pt x="67807" y="11045"/>
                </a:lnTo>
                <a:lnTo>
                  <a:pt x="68011" y="11148"/>
                </a:lnTo>
                <a:lnTo>
                  <a:pt x="65352" y="12580"/>
                </a:lnTo>
                <a:lnTo>
                  <a:pt x="65148" y="11761"/>
                </a:lnTo>
                <a:lnTo>
                  <a:pt x="65352" y="11557"/>
                </a:lnTo>
                <a:lnTo>
                  <a:pt x="65455" y="11557"/>
                </a:lnTo>
                <a:lnTo>
                  <a:pt x="65864" y="11045"/>
                </a:lnTo>
                <a:lnTo>
                  <a:pt x="64841" y="11045"/>
                </a:lnTo>
                <a:lnTo>
                  <a:pt x="64023" y="11557"/>
                </a:lnTo>
                <a:lnTo>
                  <a:pt x="64023" y="11557"/>
                </a:lnTo>
                <a:lnTo>
                  <a:pt x="64125" y="10739"/>
                </a:lnTo>
                <a:lnTo>
                  <a:pt x="64739" y="10534"/>
                </a:lnTo>
                <a:lnTo>
                  <a:pt x="64125" y="10534"/>
                </a:lnTo>
                <a:lnTo>
                  <a:pt x="64432" y="10432"/>
                </a:lnTo>
                <a:lnTo>
                  <a:pt x="63307" y="10330"/>
                </a:lnTo>
                <a:lnTo>
                  <a:pt x="64125" y="10023"/>
                </a:lnTo>
                <a:lnTo>
                  <a:pt x="63818" y="10023"/>
                </a:lnTo>
                <a:lnTo>
                  <a:pt x="64330" y="9920"/>
                </a:lnTo>
                <a:lnTo>
                  <a:pt x="64125" y="9409"/>
                </a:lnTo>
                <a:lnTo>
                  <a:pt x="64432" y="9000"/>
                </a:lnTo>
                <a:lnTo>
                  <a:pt x="64227" y="8591"/>
                </a:lnTo>
                <a:lnTo>
                  <a:pt x="63920" y="8386"/>
                </a:lnTo>
                <a:close/>
              </a:path>
            </a:pathLst>
          </a:custGeom>
          <a:solidFill>
            <a:srgbClr val="18476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7" name="Shape 427"/>
          <p:cNvSpPr txBox="1">
            <a:spLocks noGrp="1"/>
          </p:cNvSpPr>
          <p:nvPr>
            <p:ph type="title" idx="4294967295"/>
          </p:nvPr>
        </p:nvSpPr>
        <p:spPr>
          <a:xfrm>
            <a:off x="1504099" y="73947"/>
            <a:ext cx="6121651" cy="1230628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 dirty="0"/>
              <a:t>Finally, no matter where you are, always stay in control.</a:t>
            </a:r>
            <a:endParaRPr sz="3000" dirty="0"/>
          </a:p>
        </p:txBody>
      </p:sp>
      <p:sp>
        <p:nvSpPr>
          <p:cNvPr id="428" name="Shape 428"/>
          <p:cNvSpPr/>
          <p:nvPr/>
        </p:nvSpPr>
        <p:spPr>
          <a:xfrm>
            <a:off x="5730375" y="2541769"/>
            <a:ext cx="1009986" cy="202491"/>
          </a:xfrm>
          <a:prstGeom prst="wedgeRectCallout">
            <a:avLst>
              <a:gd name="adj1" fmla="val -21428"/>
              <a:gd name="adj2" fmla="val 84287"/>
            </a:avLst>
          </a:prstGeom>
          <a:solidFill>
            <a:srgbClr val="19BBD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dirty="0">
                <a:solidFill>
                  <a:srgbClr val="FFFFFF"/>
                </a:solidFill>
                <a:latin typeface="Muli"/>
                <a:ea typeface="Muli"/>
                <a:cs typeface="Muli"/>
                <a:sym typeface="Muli"/>
              </a:rPr>
              <a:t>Turn On Motors</a:t>
            </a:r>
            <a:endParaRPr sz="800" dirty="0">
              <a:solidFill>
                <a:srgbClr val="FFFFFF"/>
              </a:solidFill>
              <a:latin typeface="Muli"/>
              <a:ea typeface="Muli"/>
              <a:cs typeface="Muli"/>
              <a:sym typeface="Muli"/>
            </a:endParaRPr>
          </a:p>
        </p:txBody>
      </p:sp>
      <p:sp>
        <p:nvSpPr>
          <p:cNvPr id="429" name="Shape 429"/>
          <p:cNvSpPr/>
          <p:nvPr/>
        </p:nvSpPr>
        <p:spPr>
          <a:xfrm>
            <a:off x="1504091" y="2317626"/>
            <a:ext cx="207070" cy="274371"/>
          </a:xfrm>
          <a:custGeom>
            <a:avLst/>
            <a:gdLst/>
            <a:ahLst/>
            <a:cxnLst/>
            <a:rect l="0" t="0" r="0" b="0"/>
            <a:pathLst>
              <a:path w="12018" h="15924" extrusionOk="0">
                <a:moveTo>
                  <a:pt x="6278" y="3444"/>
                </a:moveTo>
                <a:lnTo>
                  <a:pt x="6522" y="3493"/>
                </a:lnTo>
                <a:lnTo>
                  <a:pt x="6766" y="3542"/>
                </a:lnTo>
                <a:lnTo>
                  <a:pt x="7010" y="3639"/>
                </a:lnTo>
                <a:lnTo>
                  <a:pt x="7230" y="3737"/>
                </a:lnTo>
                <a:lnTo>
                  <a:pt x="7450" y="3883"/>
                </a:lnTo>
                <a:lnTo>
                  <a:pt x="7645" y="4030"/>
                </a:lnTo>
                <a:lnTo>
                  <a:pt x="7816" y="4201"/>
                </a:lnTo>
                <a:lnTo>
                  <a:pt x="7987" y="4372"/>
                </a:lnTo>
                <a:lnTo>
                  <a:pt x="8134" y="4567"/>
                </a:lnTo>
                <a:lnTo>
                  <a:pt x="8280" y="4787"/>
                </a:lnTo>
                <a:lnTo>
                  <a:pt x="8378" y="5007"/>
                </a:lnTo>
                <a:lnTo>
                  <a:pt x="8476" y="5251"/>
                </a:lnTo>
                <a:lnTo>
                  <a:pt x="8525" y="5495"/>
                </a:lnTo>
                <a:lnTo>
                  <a:pt x="8573" y="5740"/>
                </a:lnTo>
                <a:lnTo>
                  <a:pt x="8573" y="6008"/>
                </a:lnTo>
                <a:lnTo>
                  <a:pt x="8573" y="6277"/>
                </a:lnTo>
                <a:lnTo>
                  <a:pt x="8525" y="6521"/>
                </a:lnTo>
                <a:lnTo>
                  <a:pt x="8476" y="6765"/>
                </a:lnTo>
                <a:lnTo>
                  <a:pt x="8378" y="7010"/>
                </a:lnTo>
                <a:lnTo>
                  <a:pt x="8280" y="7229"/>
                </a:lnTo>
                <a:lnTo>
                  <a:pt x="8134" y="7449"/>
                </a:lnTo>
                <a:lnTo>
                  <a:pt x="7987" y="7645"/>
                </a:lnTo>
                <a:lnTo>
                  <a:pt x="7816" y="7816"/>
                </a:lnTo>
                <a:lnTo>
                  <a:pt x="7645" y="7987"/>
                </a:lnTo>
                <a:lnTo>
                  <a:pt x="7450" y="8133"/>
                </a:lnTo>
                <a:lnTo>
                  <a:pt x="7230" y="8280"/>
                </a:lnTo>
                <a:lnTo>
                  <a:pt x="7010" y="8377"/>
                </a:lnTo>
                <a:lnTo>
                  <a:pt x="6766" y="8475"/>
                </a:lnTo>
                <a:lnTo>
                  <a:pt x="6522" y="8524"/>
                </a:lnTo>
                <a:lnTo>
                  <a:pt x="6278" y="8573"/>
                </a:lnTo>
                <a:lnTo>
                  <a:pt x="5740" y="8573"/>
                </a:lnTo>
                <a:lnTo>
                  <a:pt x="5496" y="8524"/>
                </a:lnTo>
                <a:lnTo>
                  <a:pt x="5252" y="8475"/>
                </a:lnTo>
                <a:lnTo>
                  <a:pt x="5008" y="8377"/>
                </a:lnTo>
                <a:lnTo>
                  <a:pt x="4788" y="8280"/>
                </a:lnTo>
                <a:lnTo>
                  <a:pt x="4568" y="8133"/>
                </a:lnTo>
                <a:lnTo>
                  <a:pt x="4373" y="7987"/>
                </a:lnTo>
                <a:lnTo>
                  <a:pt x="4202" y="7816"/>
                </a:lnTo>
                <a:lnTo>
                  <a:pt x="4031" y="7645"/>
                </a:lnTo>
                <a:lnTo>
                  <a:pt x="3884" y="7449"/>
                </a:lnTo>
                <a:lnTo>
                  <a:pt x="3738" y="7229"/>
                </a:lnTo>
                <a:lnTo>
                  <a:pt x="3640" y="7010"/>
                </a:lnTo>
                <a:lnTo>
                  <a:pt x="3542" y="6765"/>
                </a:lnTo>
                <a:lnTo>
                  <a:pt x="3493" y="6521"/>
                </a:lnTo>
                <a:lnTo>
                  <a:pt x="3445" y="6277"/>
                </a:lnTo>
                <a:lnTo>
                  <a:pt x="3445" y="6008"/>
                </a:lnTo>
                <a:lnTo>
                  <a:pt x="3445" y="5740"/>
                </a:lnTo>
                <a:lnTo>
                  <a:pt x="3493" y="5495"/>
                </a:lnTo>
                <a:lnTo>
                  <a:pt x="3542" y="5251"/>
                </a:lnTo>
                <a:lnTo>
                  <a:pt x="3640" y="5007"/>
                </a:lnTo>
                <a:lnTo>
                  <a:pt x="3738" y="4787"/>
                </a:lnTo>
                <a:lnTo>
                  <a:pt x="3884" y="4567"/>
                </a:lnTo>
                <a:lnTo>
                  <a:pt x="4031" y="4372"/>
                </a:lnTo>
                <a:lnTo>
                  <a:pt x="4202" y="4201"/>
                </a:lnTo>
                <a:lnTo>
                  <a:pt x="4373" y="4030"/>
                </a:lnTo>
                <a:lnTo>
                  <a:pt x="4568" y="3883"/>
                </a:lnTo>
                <a:lnTo>
                  <a:pt x="4788" y="3737"/>
                </a:lnTo>
                <a:lnTo>
                  <a:pt x="5008" y="3639"/>
                </a:lnTo>
                <a:lnTo>
                  <a:pt x="5252" y="3542"/>
                </a:lnTo>
                <a:lnTo>
                  <a:pt x="5496" y="3493"/>
                </a:lnTo>
                <a:lnTo>
                  <a:pt x="5740" y="3444"/>
                </a:lnTo>
                <a:close/>
                <a:moveTo>
                  <a:pt x="5691" y="0"/>
                </a:moveTo>
                <a:lnTo>
                  <a:pt x="5398" y="25"/>
                </a:lnTo>
                <a:lnTo>
                  <a:pt x="5105" y="73"/>
                </a:lnTo>
                <a:lnTo>
                  <a:pt x="4788" y="122"/>
                </a:lnTo>
                <a:lnTo>
                  <a:pt x="4519" y="196"/>
                </a:lnTo>
                <a:lnTo>
                  <a:pt x="4226" y="269"/>
                </a:lnTo>
                <a:lnTo>
                  <a:pt x="3664" y="464"/>
                </a:lnTo>
                <a:lnTo>
                  <a:pt x="3152" y="733"/>
                </a:lnTo>
                <a:lnTo>
                  <a:pt x="2639" y="1026"/>
                </a:lnTo>
                <a:lnTo>
                  <a:pt x="2199" y="1368"/>
                </a:lnTo>
                <a:lnTo>
                  <a:pt x="1759" y="1759"/>
                </a:lnTo>
                <a:lnTo>
                  <a:pt x="1369" y="2198"/>
                </a:lnTo>
                <a:lnTo>
                  <a:pt x="1027" y="2638"/>
                </a:lnTo>
                <a:lnTo>
                  <a:pt x="734" y="3151"/>
                </a:lnTo>
                <a:lnTo>
                  <a:pt x="465" y="3664"/>
                </a:lnTo>
                <a:lnTo>
                  <a:pt x="270" y="4225"/>
                </a:lnTo>
                <a:lnTo>
                  <a:pt x="196" y="4518"/>
                </a:lnTo>
                <a:lnTo>
                  <a:pt x="123" y="4787"/>
                </a:lnTo>
                <a:lnTo>
                  <a:pt x="74" y="5105"/>
                </a:lnTo>
                <a:lnTo>
                  <a:pt x="25" y="5398"/>
                </a:lnTo>
                <a:lnTo>
                  <a:pt x="1" y="5691"/>
                </a:lnTo>
                <a:lnTo>
                  <a:pt x="1" y="6008"/>
                </a:lnTo>
                <a:lnTo>
                  <a:pt x="25" y="6448"/>
                </a:lnTo>
                <a:lnTo>
                  <a:pt x="74" y="6887"/>
                </a:lnTo>
                <a:lnTo>
                  <a:pt x="147" y="7352"/>
                </a:lnTo>
                <a:lnTo>
                  <a:pt x="270" y="7791"/>
                </a:lnTo>
                <a:lnTo>
                  <a:pt x="392" y="8231"/>
                </a:lnTo>
                <a:lnTo>
                  <a:pt x="563" y="8670"/>
                </a:lnTo>
                <a:lnTo>
                  <a:pt x="734" y="9110"/>
                </a:lnTo>
                <a:lnTo>
                  <a:pt x="929" y="9550"/>
                </a:lnTo>
                <a:lnTo>
                  <a:pt x="1149" y="9965"/>
                </a:lnTo>
                <a:lnTo>
                  <a:pt x="1393" y="10404"/>
                </a:lnTo>
                <a:lnTo>
                  <a:pt x="1906" y="11210"/>
                </a:lnTo>
                <a:lnTo>
                  <a:pt x="2443" y="11992"/>
                </a:lnTo>
                <a:lnTo>
                  <a:pt x="3005" y="12725"/>
                </a:lnTo>
                <a:lnTo>
                  <a:pt x="3567" y="13408"/>
                </a:lnTo>
                <a:lnTo>
                  <a:pt x="4104" y="14019"/>
                </a:lnTo>
                <a:lnTo>
                  <a:pt x="4617" y="14581"/>
                </a:lnTo>
                <a:lnTo>
                  <a:pt x="5081" y="15045"/>
                </a:lnTo>
                <a:lnTo>
                  <a:pt x="5740" y="15680"/>
                </a:lnTo>
                <a:lnTo>
                  <a:pt x="6009" y="15924"/>
                </a:lnTo>
                <a:lnTo>
                  <a:pt x="6278" y="15680"/>
                </a:lnTo>
                <a:lnTo>
                  <a:pt x="6937" y="15045"/>
                </a:lnTo>
                <a:lnTo>
                  <a:pt x="7401" y="14581"/>
                </a:lnTo>
                <a:lnTo>
                  <a:pt x="7914" y="14019"/>
                </a:lnTo>
                <a:lnTo>
                  <a:pt x="8451" y="13408"/>
                </a:lnTo>
                <a:lnTo>
                  <a:pt x="9013" y="12725"/>
                </a:lnTo>
                <a:lnTo>
                  <a:pt x="9575" y="11992"/>
                </a:lnTo>
                <a:lnTo>
                  <a:pt x="10112" y="11210"/>
                </a:lnTo>
                <a:lnTo>
                  <a:pt x="10625" y="10404"/>
                </a:lnTo>
                <a:lnTo>
                  <a:pt x="10869" y="9965"/>
                </a:lnTo>
                <a:lnTo>
                  <a:pt x="11089" y="9550"/>
                </a:lnTo>
                <a:lnTo>
                  <a:pt x="11284" y="9110"/>
                </a:lnTo>
                <a:lnTo>
                  <a:pt x="11455" y="8670"/>
                </a:lnTo>
                <a:lnTo>
                  <a:pt x="11626" y="8231"/>
                </a:lnTo>
                <a:lnTo>
                  <a:pt x="11748" y="7791"/>
                </a:lnTo>
                <a:lnTo>
                  <a:pt x="11871" y="7352"/>
                </a:lnTo>
                <a:lnTo>
                  <a:pt x="11944" y="6887"/>
                </a:lnTo>
                <a:lnTo>
                  <a:pt x="11993" y="6448"/>
                </a:lnTo>
                <a:lnTo>
                  <a:pt x="12017" y="6008"/>
                </a:lnTo>
                <a:lnTo>
                  <a:pt x="12017" y="5691"/>
                </a:lnTo>
                <a:lnTo>
                  <a:pt x="11993" y="5398"/>
                </a:lnTo>
                <a:lnTo>
                  <a:pt x="11944" y="5105"/>
                </a:lnTo>
                <a:lnTo>
                  <a:pt x="11895" y="4787"/>
                </a:lnTo>
                <a:lnTo>
                  <a:pt x="11822" y="4518"/>
                </a:lnTo>
                <a:lnTo>
                  <a:pt x="11748" y="4225"/>
                </a:lnTo>
                <a:lnTo>
                  <a:pt x="11553" y="3664"/>
                </a:lnTo>
                <a:lnTo>
                  <a:pt x="11284" y="3151"/>
                </a:lnTo>
                <a:lnTo>
                  <a:pt x="10991" y="2638"/>
                </a:lnTo>
                <a:lnTo>
                  <a:pt x="10649" y="2198"/>
                </a:lnTo>
                <a:lnTo>
                  <a:pt x="10259" y="1759"/>
                </a:lnTo>
                <a:lnTo>
                  <a:pt x="9819" y="1368"/>
                </a:lnTo>
                <a:lnTo>
                  <a:pt x="9379" y="1026"/>
                </a:lnTo>
                <a:lnTo>
                  <a:pt x="8866" y="733"/>
                </a:lnTo>
                <a:lnTo>
                  <a:pt x="8354" y="464"/>
                </a:lnTo>
                <a:lnTo>
                  <a:pt x="7792" y="269"/>
                </a:lnTo>
                <a:lnTo>
                  <a:pt x="7499" y="196"/>
                </a:lnTo>
                <a:lnTo>
                  <a:pt x="7230" y="122"/>
                </a:lnTo>
                <a:lnTo>
                  <a:pt x="6913" y="73"/>
                </a:lnTo>
                <a:lnTo>
                  <a:pt x="6620" y="25"/>
                </a:lnTo>
                <a:lnTo>
                  <a:pt x="6326" y="0"/>
                </a:lnTo>
                <a:close/>
              </a:path>
            </a:pathLst>
          </a:custGeom>
          <a:solidFill>
            <a:srgbClr val="19BBD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00E1C6"/>
              </a:solidFill>
            </a:endParaRPr>
          </a:p>
        </p:txBody>
      </p:sp>
      <p:sp>
        <p:nvSpPr>
          <p:cNvPr id="430" name="Shape 430"/>
          <p:cNvSpPr/>
          <p:nvPr/>
        </p:nvSpPr>
        <p:spPr>
          <a:xfrm>
            <a:off x="2970941" y="3632076"/>
            <a:ext cx="207070" cy="274371"/>
          </a:xfrm>
          <a:custGeom>
            <a:avLst/>
            <a:gdLst/>
            <a:ahLst/>
            <a:cxnLst/>
            <a:rect l="0" t="0" r="0" b="0"/>
            <a:pathLst>
              <a:path w="12018" h="15924" extrusionOk="0">
                <a:moveTo>
                  <a:pt x="6278" y="3444"/>
                </a:moveTo>
                <a:lnTo>
                  <a:pt x="6522" y="3493"/>
                </a:lnTo>
                <a:lnTo>
                  <a:pt x="6766" y="3542"/>
                </a:lnTo>
                <a:lnTo>
                  <a:pt x="7010" y="3639"/>
                </a:lnTo>
                <a:lnTo>
                  <a:pt x="7230" y="3737"/>
                </a:lnTo>
                <a:lnTo>
                  <a:pt x="7450" y="3883"/>
                </a:lnTo>
                <a:lnTo>
                  <a:pt x="7645" y="4030"/>
                </a:lnTo>
                <a:lnTo>
                  <a:pt x="7816" y="4201"/>
                </a:lnTo>
                <a:lnTo>
                  <a:pt x="7987" y="4372"/>
                </a:lnTo>
                <a:lnTo>
                  <a:pt x="8134" y="4567"/>
                </a:lnTo>
                <a:lnTo>
                  <a:pt x="8280" y="4787"/>
                </a:lnTo>
                <a:lnTo>
                  <a:pt x="8378" y="5007"/>
                </a:lnTo>
                <a:lnTo>
                  <a:pt x="8476" y="5251"/>
                </a:lnTo>
                <a:lnTo>
                  <a:pt x="8525" y="5495"/>
                </a:lnTo>
                <a:lnTo>
                  <a:pt x="8573" y="5740"/>
                </a:lnTo>
                <a:lnTo>
                  <a:pt x="8573" y="6008"/>
                </a:lnTo>
                <a:lnTo>
                  <a:pt x="8573" y="6277"/>
                </a:lnTo>
                <a:lnTo>
                  <a:pt x="8525" y="6521"/>
                </a:lnTo>
                <a:lnTo>
                  <a:pt x="8476" y="6765"/>
                </a:lnTo>
                <a:lnTo>
                  <a:pt x="8378" y="7010"/>
                </a:lnTo>
                <a:lnTo>
                  <a:pt x="8280" y="7229"/>
                </a:lnTo>
                <a:lnTo>
                  <a:pt x="8134" y="7449"/>
                </a:lnTo>
                <a:lnTo>
                  <a:pt x="7987" y="7645"/>
                </a:lnTo>
                <a:lnTo>
                  <a:pt x="7816" y="7816"/>
                </a:lnTo>
                <a:lnTo>
                  <a:pt x="7645" y="7987"/>
                </a:lnTo>
                <a:lnTo>
                  <a:pt x="7450" y="8133"/>
                </a:lnTo>
                <a:lnTo>
                  <a:pt x="7230" y="8280"/>
                </a:lnTo>
                <a:lnTo>
                  <a:pt x="7010" y="8377"/>
                </a:lnTo>
                <a:lnTo>
                  <a:pt x="6766" y="8475"/>
                </a:lnTo>
                <a:lnTo>
                  <a:pt x="6522" y="8524"/>
                </a:lnTo>
                <a:lnTo>
                  <a:pt x="6278" y="8573"/>
                </a:lnTo>
                <a:lnTo>
                  <a:pt x="5740" y="8573"/>
                </a:lnTo>
                <a:lnTo>
                  <a:pt x="5496" y="8524"/>
                </a:lnTo>
                <a:lnTo>
                  <a:pt x="5252" y="8475"/>
                </a:lnTo>
                <a:lnTo>
                  <a:pt x="5008" y="8377"/>
                </a:lnTo>
                <a:lnTo>
                  <a:pt x="4788" y="8280"/>
                </a:lnTo>
                <a:lnTo>
                  <a:pt x="4568" y="8133"/>
                </a:lnTo>
                <a:lnTo>
                  <a:pt x="4373" y="7987"/>
                </a:lnTo>
                <a:lnTo>
                  <a:pt x="4202" y="7816"/>
                </a:lnTo>
                <a:lnTo>
                  <a:pt x="4031" y="7645"/>
                </a:lnTo>
                <a:lnTo>
                  <a:pt x="3884" y="7449"/>
                </a:lnTo>
                <a:lnTo>
                  <a:pt x="3738" y="7229"/>
                </a:lnTo>
                <a:lnTo>
                  <a:pt x="3640" y="7010"/>
                </a:lnTo>
                <a:lnTo>
                  <a:pt x="3542" y="6765"/>
                </a:lnTo>
                <a:lnTo>
                  <a:pt x="3493" y="6521"/>
                </a:lnTo>
                <a:lnTo>
                  <a:pt x="3445" y="6277"/>
                </a:lnTo>
                <a:lnTo>
                  <a:pt x="3445" y="6008"/>
                </a:lnTo>
                <a:lnTo>
                  <a:pt x="3445" y="5740"/>
                </a:lnTo>
                <a:lnTo>
                  <a:pt x="3493" y="5495"/>
                </a:lnTo>
                <a:lnTo>
                  <a:pt x="3542" y="5251"/>
                </a:lnTo>
                <a:lnTo>
                  <a:pt x="3640" y="5007"/>
                </a:lnTo>
                <a:lnTo>
                  <a:pt x="3738" y="4787"/>
                </a:lnTo>
                <a:lnTo>
                  <a:pt x="3884" y="4567"/>
                </a:lnTo>
                <a:lnTo>
                  <a:pt x="4031" y="4372"/>
                </a:lnTo>
                <a:lnTo>
                  <a:pt x="4202" y="4201"/>
                </a:lnTo>
                <a:lnTo>
                  <a:pt x="4373" y="4030"/>
                </a:lnTo>
                <a:lnTo>
                  <a:pt x="4568" y="3883"/>
                </a:lnTo>
                <a:lnTo>
                  <a:pt x="4788" y="3737"/>
                </a:lnTo>
                <a:lnTo>
                  <a:pt x="5008" y="3639"/>
                </a:lnTo>
                <a:lnTo>
                  <a:pt x="5252" y="3542"/>
                </a:lnTo>
                <a:lnTo>
                  <a:pt x="5496" y="3493"/>
                </a:lnTo>
                <a:lnTo>
                  <a:pt x="5740" y="3444"/>
                </a:lnTo>
                <a:close/>
                <a:moveTo>
                  <a:pt x="5691" y="0"/>
                </a:moveTo>
                <a:lnTo>
                  <a:pt x="5398" y="25"/>
                </a:lnTo>
                <a:lnTo>
                  <a:pt x="5105" y="73"/>
                </a:lnTo>
                <a:lnTo>
                  <a:pt x="4788" y="122"/>
                </a:lnTo>
                <a:lnTo>
                  <a:pt x="4519" y="196"/>
                </a:lnTo>
                <a:lnTo>
                  <a:pt x="4226" y="269"/>
                </a:lnTo>
                <a:lnTo>
                  <a:pt x="3664" y="464"/>
                </a:lnTo>
                <a:lnTo>
                  <a:pt x="3152" y="733"/>
                </a:lnTo>
                <a:lnTo>
                  <a:pt x="2639" y="1026"/>
                </a:lnTo>
                <a:lnTo>
                  <a:pt x="2199" y="1368"/>
                </a:lnTo>
                <a:lnTo>
                  <a:pt x="1759" y="1759"/>
                </a:lnTo>
                <a:lnTo>
                  <a:pt x="1369" y="2198"/>
                </a:lnTo>
                <a:lnTo>
                  <a:pt x="1027" y="2638"/>
                </a:lnTo>
                <a:lnTo>
                  <a:pt x="734" y="3151"/>
                </a:lnTo>
                <a:lnTo>
                  <a:pt x="465" y="3664"/>
                </a:lnTo>
                <a:lnTo>
                  <a:pt x="270" y="4225"/>
                </a:lnTo>
                <a:lnTo>
                  <a:pt x="196" y="4518"/>
                </a:lnTo>
                <a:lnTo>
                  <a:pt x="123" y="4787"/>
                </a:lnTo>
                <a:lnTo>
                  <a:pt x="74" y="5105"/>
                </a:lnTo>
                <a:lnTo>
                  <a:pt x="25" y="5398"/>
                </a:lnTo>
                <a:lnTo>
                  <a:pt x="1" y="5691"/>
                </a:lnTo>
                <a:lnTo>
                  <a:pt x="1" y="6008"/>
                </a:lnTo>
                <a:lnTo>
                  <a:pt x="25" y="6448"/>
                </a:lnTo>
                <a:lnTo>
                  <a:pt x="74" y="6887"/>
                </a:lnTo>
                <a:lnTo>
                  <a:pt x="147" y="7352"/>
                </a:lnTo>
                <a:lnTo>
                  <a:pt x="270" y="7791"/>
                </a:lnTo>
                <a:lnTo>
                  <a:pt x="392" y="8231"/>
                </a:lnTo>
                <a:lnTo>
                  <a:pt x="563" y="8670"/>
                </a:lnTo>
                <a:lnTo>
                  <a:pt x="734" y="9110"/>
                </a:lnTo>
                <a:lnTo>
                  <a:pt x="929" y="9550"/>
                </a:lnTo>
                <a:lnTo>
                  <a:pt x="1149" y="9965"/>
                </a:lnTo>
                <a:lnTo>
                  <a:pt x="1393" y="10404"/>
                </a:lnTo>
                <a:lnTo>
                  <a:pt x="1906" y="11210"/>
                </a:lnTo>
                <a:lnTo>
                  <a:pt x="2443" y="11992"/>
                </a:lnTo>
                <a:lnTo>
                  <a:pt x="3005" y="12725"/>
                </a:lnTo>
                <a:lnTo>
                  <a:pt x="3567" y="13408"/>
                </a:lnTo>
                <a:lnTo>
                  <a:pt x="4104" y="14019"/>
                </a:lnTo>
                <a:lnTo>
                  <a:pt x="4617" y="14581"/>
                </a:lnTo>
                <a:lnTo>
                  <a:pt x="5081" y="15045"/>
                </a:lnTo>
                <a:lnTo>
                  <a:pt x="5740" y="15680"/>
                </a:lnTo>
                <a:lnTo>
                  <a:pt x="6009" y="15924"/>
                </a:lnTo>
                <a:lnTo>
                  <a:pt x="6278" y="15680"/>
                </a:lnTo>
                <a:lnTo>
                  <a:pt x="6937" y="15045"/>
                </a:lnTo>
                <a:lnTo>
                  <a:pt x="7401" y="14581"/>
                </a:lnTo>
                <a:lnTo>
                  <a:pt x="7914" y="14019"/>
                </a:lnTo>
                <a:lnTo>
                  <a:pt x="8451" y="13408"/>
                </a:lnTo>
                <a:lnTo>
                  <a:pt x="9013" y="12725"/>
                </a:lnTo>
                <a:lnTo>
                  <a:pt x="9575" y="11992"/>
                </a:lnTo>
                <a:lnTo>
                  <a:pt x="10112" y="11210"/>
                </a:lnTo>
                <a:lnTo>
                  <a:pt x="10625" y="10404"/>
                </a:lnTo>
                <a:lnTo>
                  <a:pt x="10869" y="9965"/>
                </a:lnTo>
                <a:lnTo>
                  <a:pt x="11089" y="9550"/>
                </a:lnTo>
                <a:lnTo>
                  <a:pt x="11284" y="9110"/>
                </a:lnTo>
                <a:lnTo>
                  <a:pt x="11455" y="8670"/>
                </a:lnTo>
                <a:lnTo>
                  <a:pt x="11626" y="8231"/>
                </a:lnTo>
                <a:lnTo>
                  <a:pt x="11748" y="7791"/>
                </a:lnTo>
                <a:lnTo>
                  <a:pt x="11871" y="7352"/>
                </a:lnTo>
                <a:lnTo>
                  <a:pt x="11944" y="6887"/>
                </a:lnTo>
                <a:lnTo>
                  <a:pt x="11993" y="6448"/>
                </a:lnTo>
                <a:lnTo>
                  <a:pt x="12017" y="6008"/>
                </a:lnTo>
                <a:lnTo>
                  <a:pt x="12017" y="5691"/>
                </a:lnTo>
                <a:lnTo>
                  <a:pt x="11993" y="5398"/>
                </a:lnTo>
                <a:lnTo>
                  <a:pt x="11944" y="5105"/>
                </a:lnTo>
                <a:lnTo>
                  <a:pt x="11895" y="4787"/>
                </a:lnTo>
                <a:lnTo>
                  <a:pt x="11822" y="4518"/>
                </a:lnTo>
                <a:lnTo>
                  <a:pt x="11748" y="4225"/>
                </a:lnTo>
                <a:lnTo>
                  <a:pt x="11553" y="3664"/>
                </a:lnTo>
                <a:lnTo>
                  <a:pt x="11284" y="3151"/>
                </a:lnTo>
                <a:lnTo>
                  <a:pt x="10991" y="2638"/>
                </a:lnTo>
                <a:lnTo>
                  <a:pt x="10649" y="2198"/>
                </a:lnTo>
                <a:lnTo>
                  <a:pt x="10259" y="1759"/>
                </a:lnTo>
                <a:lnTo>
                  <a:pt x="9819" y="1368"/>
                </a:lnTo>
                <a:lnTo>
                  <a:pt x="9379" y="1026"/>
                </a:lnTo>
                <a:lnTo>
                  <a:pt x="8866" y="733"/>
                </a:lnTo>
                <a:lnTo>
                  <a:pt x="8354" y="464"/>
                </a:lnTo>
                <a:lnTo>
                  <a:pt x="7792" y="269"/>
                </a:lnTo>
                <a:lnTo>
                  <a:pt x="7499" y="196"/>
                </a:lnTo>
                <a:lnTo>
                  <a:pt x="7230" y="122"/>
                </a:lnTo>
                <a:lnTo>
                  <a:pt x="6913" y="73"/>
                </a:lnTo>
                <a:lnTo>
                  <a:pt x="6620" y="25"/>
                </a:lnTo>
                <a:lnTo>
                  <a:pt x="6326" y="0"/>
                </a:lnTo>
                <a:close/>
              </a:path>
            </a:pathLst>
          </a:custGeom>
          <a:solidFill>
            <a:srgbClr val="19BBD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00E1C6"/>
              </a:solidFill>
            </a:endParaRPr>
          </a:p>
        </p:txBody>
      </p:sp>
      <p:sp>
        <p:nvSpPr>
          <p:cNvPr id="431" name="Shape 431"/>
          <p:cNvSpPr/>
          <p:nvPr/>
        </p:nvSpPr>
        <p:spPr>
          <a:xfrm>
            <a:off x="3923441" y="2043251"/>
            <a:ext cx="207070" cy="274371"/>
          </a:xfrm>
          <a:custGeom>
            <a:avLst/>
            <a:gdLst/>
            <a:ahLst/>
            <a:cxnLst/>
            <a:rect l="0" t="0" r="0" b="0"/>
            <a:pathLst>
              <a:path w="12018" h="15924" extrusionOk="0">
                <a:moveTo>
                  <a:pt x="6278" y="3444"/>
                </a:moveTo>
                <a:lnTo>
                  <a:pt x="6522" y="3493"/>
                </a:lnTo>
                <a:lnTo>
                  <a:pt x="6766" y="3542"/>
                </a:lnTo>
                <a:lnTo>
                  <a:pt x="7010" y="3639"/>
                </a:lnTo>
                <a:lnTo>
                  <a:pt x="7230" y="3737"/>
                </a:lnTo>
                <a:lnTo>
                  <a:pt x="7450" y="3883"/>
                </a:lnTo>
                <a:lnTo>
                  <a:pt x="7645" y="4030"/>
                </a:lnTo>
                <a:lnTo>
                  <a:pt x="7816" y="4201"/>
                </a:lnTo>
                <a:lnTo>
                  <a:pt x="7987" y="4372"/>
                </a:lnTo>
                <a:lnTo>
                  <a:pt x="8134" y="4567"/>
                </a:lnTo>
                <a:lnTo>
                  <a:pt x="8280" y="4787"/>
                </a:lnTo>
                <a:lnTo>
                  <a:pt x="8378" y="5007"/>
                </a:lnTo>
                <a:lnTo>
                  <a:pt x="8476" y="5251"/>
                </a:lnTo>
                <a:lnTo>
                  <a:pt x="8525" y="5495"/>
                </a:lnTo>
                <a:lnTo>
                  <a:pt x="8573" y="5740"/>
                </a:lnTo>
                <a:lnTo>
                  <a:pt x="8573" y="6008"/>
                </a:lnTo>
                <a:lnTo>
                  <a:pt x="8573" y="6277"/>
                </a:lnTo>
                <a:lnTo>
                  <a:pt x="8525" y="6521"/>
                </a:lnTo>
                <a:lnTo>
                  <a:pt x="8476" y="6765"/>
                </a:lnTo>
                <a:lnTo>
                  <a:pt x="8378" y="7010"/>
                </a:lnTo>
                <a:lnTo>
                  <a:pt x="8280" y="7229"/>
                </a:lnTo>
                <a:lnTo>
                  <a:pt x="8134" y="7449"/>
                </a:lnTo>
                <a:lnTo>
                  <a:pt x="7987" y="7645"/>
                </a:lnTo>
                <a:lnTo>
                  <a:pt x="7816" y="7816"/>
                </a:lnTo>
                <a:lnTo>
                  <a:pt x="7645" y="7987"/>
                </a:lnTo>
                <a:lnTo>
                  <a:pt x="7450" y="8133"/>
                </a:lnTo>
                <a:lnTo>
                  <a:pt x="7230" y="8280"/>
                </a:lnTo>
                <a:lnTo>
                  <a:pt x="7010" y="8377"/>
                </a:lnTo>
                <a:lnTo>
                  <a:pt x="6766" y="8475"/>
                </a:lnTo>
                <a:lnTo>
                  <a:pt x="6522" y="8524"/>
                </a:lnTo>
                <a:lnTo>
                  <a:pt x="6278" y="8573"/>
                </a:lnTo>
                <a:lnTo>
                  <a:pt x="5740" y="8573"/>
                </a:lnTo>
                <a:lnTo>
                  <a:pt x="5496" y="8524"/>
                </a:lnTo>
                <a:lnTo>
                  <a:pt x="5252" y="8475"/>
                </a:lnTo>
                <a:lnTo>
                  <a:pt x="5008" y="8377"/>
                </a:lnTo>
                <a:lnTo>
                  <a:pt x="4788" y="8280"/>
                </a:lnTo>
                <a:lnTo>
                  <a:pt x="4568" y="8133"/>
                </a:lnTo>
                <a:lnTo>
                  <a:pt x="4373" y="7987"/>
                </a:lnTo>
                <a:lnTo>
                  <a:pt x="4202" y="7816"/>
                </a:lnTo>
                <a:lnTo>
                  <a:pt x="4031" y="7645"/>
                </a:lnTo>
                <a:lnTo>
                  <a:pt x="3884" y="7449"/>
                </a:lnTo>
                <a:lnTo>
                  <a:pt x="3738" y="7229"/>
                </a:lnTo>
                <a:lnTo>
                  <a:pt x="3640" y="7010"/>
                </a:lnTo>
                <a:lnTo>
                  <a:pt x="3542" y="6765"/>
                </a:lnTo>
                <a:lnTo>
                  <a:pt x="3493" y="6521"/>
                </a:lnTo>
                <a:lnTo>
                  <a:pt x="3445" y="6277"/>
                </a:lnTo>
                <a:lnTo>
                  <a:pt x="3445" y="6008"/>
                </a:lnTo>
                <a:lnTo>
                  <a:pt x="3445" y="5740"/>
                </a:lnTo>
                <a:lnTo>
                  <a:pt x="3493" y="5495"/>
                </a:lnTo>
                <a:lnTo>
                  <a:pt x="3542" y="5251"/>
                </a:lnTo>
                <a:lnTo>
                  <a:pt x="3640" y="5007"/>
                </a:lnTo>
                <a:lnTo>
                  <a:pt x="3738" y="4787"/>
                </a:lnTo>
                <a:lnTo>
                  <a:pt x="3884" y="4567"/>
                </a:lnTo>
                <a:lnTo>
                  <a:pt x="4031" y="4372"/>
                </a:lnTo>
                <a:lnTo>
                  <a:pt x="4202" y="4201"/>
                </a:lnTo>
                <a:lnTo>
                  <a:pt x="4373" y="4030"/>
                </a:lnTo>
                <a:lnTo>
                  <a:pt x="4568" y="3883"/>
                </a:lnTo>
                <a:lnTo>
                  <a:pt x="4788" y="3737"/>
                </a:lnTo>
                <a:lnTo>
                  <a:pt x="5008" y="3639"/>
                </a:lnTo>
                <a:lnTo>
                  <a:pt x="5252" y="3542"/>
                </a:lnTo>
                <a:lnTo>
                  <a:pt x="5496" y="3493"/>
                </a:lnTo>
                <a:lnTo>
                  <a:pt x="5740" y="3444"/>
                </a:lnTo>
                <a:close/>
                <a:moveTo>
                  <a:pt x="5691" y="0"/>
                </a:moveTo>
                <a:lnTo>
                  <a:pt x="5398" y="25"/>
                </a:lnTo>
                <a:lnTo>
                  <a:pt x="5105" y="73"/>
                </a:lnTo>
                <a:lnTo>
                  <a:pt x="4788" y="122"/>
                </a:lnTo>
                <a:lnTo>
                  <a:pt x="4519" y="196"/>
                </a:lnTo>
                <a:lnTo>
                  <a:pt x="4226" y="269"/>
                </a:lnTo>
                <a:lnTo>
                  <a:pt x="3664" y="464"/>
                </a:lnTo>
                <a:lnTo>
                  <a:pt x="3152" y="733"/>
                </a:lnTo>
                <a:lnTo>
                  <a:pt x="2639" y="1026"/>
                </a:lnTo>
                <a:lnTo>
                  <a:pt x="2199" y="1368"/>
                </a:lnTo>
                <a:lnTo>
                  <a:pt x="1759" y="1759"/>
                </a:lnTo>
                <a:lnTo>
                  <a:pt x="1369" y="2198"/>
                </a:lnTo>
                <a:lnTo>
                  <a:pt x="1027" y="2638"/>
                </a:lnTo>
                <a:lnTo>
                  <a:pt x="734" y="3151"/>
                </a:lnTo>
                <a:lnTo>
                  <a:pt x="465" y="3664"/>
                </a:lnTo>
                <a:lnTo>
                  <a:pt x="270" y="4225"/>
                </a:lnTo>
                <a:lnTo>
                  <a:pt x="196" y="4518"/>
                </a:lnTo>
                <a:lnTo>
                  <a:pt x="123" y="4787"/>
                </a:lnTo>
                <a:lnTo>
                  <a:pt x="74" y="5105"/>
                </a:lnTo>
                <a:lnTo>
                  <a:pt x="25" y="5398"/>
                </a:lnTo>
                <a:lnTo>
                  <a:pt x="1" y="5691"/>
                </a:lnTo>
                <a:lnTo>
                  <a:pt x="1" y="6008"/>
                </a:lnTo>
                <a:lnTo>
                  <a:pt x="25" y="6448"/>
                </a:lnTo>
                <a:lnTo>
                  <a:pt x="74" y="6887"/>
                </a:lnTo>
                <a:lnTo>
                  <a:pt x="147" y="7352"/>
                </a:lnTo>
                <a:lnTo>
                  <a:pt x="270" y="7791"/>
                </a:lnTo>
                <a:lnTo>
                  <a:pt x="392" y="8231"/>
                </a:lnTo>
                <a:lnTo>
                  <a:pt x="563" y="8670"/>
                </a:lnTo>
                <a:lnTo>
                  <a:pt x="734" y="9110"/>
                </a:lnTo>
                <a:lnTo>
                  <a:pt x="929" y="9550"/>
                </a:lnTo>
                <a:lnTo>
                  <a:pt x="1149" y="9965"/>
                </a:lnTo>
                <a:lnTo>
                  <a:pt x="1393" y="10404"/>
                </a:lnTo>
                <a:lnTo>
                  <a:pt x="1906" y="11210"/>
                </a:lnTo>
                <a:lnTo>
                  <a:pt x="2443" y="11992"/>
                </a:lnTo>
                <a:lnTo>
                  <a:pt x="3005" y="12725"/>
                </a:lnTo>
                <a:lnTo>
                  <a:pt x="3567" y="13408"/>
                </a:lnTo>
                <a:lnTo>
                  <a:pt x="4104" y="14019"/>
                </a:lnTo>
                <a:lnTo>
                  <a:pt x="4617" y="14581"/>
                </a:lnTo>
                <a:lnTo>
                  <a:pt x="5081" y="15045"/>
                </a:lnTo>
                <a:lnTo>
                  <a:pt x="5740" y="15680"/>
                </a:lnTo>
                <a:lnTo>
                  <a:pt x="6009" y="15924"/>
                </a:lnTo>
                <a:lnTo>
                  <a:pt x="6278" y="15680"/>
                </a:lnTo>
                <a:lnTo>
                  <a:pt x="6937" y="15045"/>
                </a:lnTo>
                <a:lnTo>
                  <a:pt x="7401" y="14581"/>
                </a:lnTo>
                <a:lnTo>
                  <a:pt x="7914" y="14019"/>
                </a:lnTo>
                <a:lnTo>
                  <a:pt x="8451" y="13408"/>
                </a:lnTo>
                <a:lnTo>
                  <a:pt x="9013" y="12725"/>
                </a:lnTo>
                <a:lnTo>
                  <a:pt x="9575" y="11992"/>
                </a:lnTo>
                <a:lnTo>
                  <a:pt x="10112" y="11210"/>
                </a:lnTo>
                <a:lnTo>
                  <a:pt x="10625" y="10404"/>
                </a:lnTo>
                <a:lnTo>
                  <a:pt x="10869" y="9965"/>
                </a:lnTo>
                <a:lnTo>
                  <a:pt x="11089" y="9550"/>
                </a:lnTo>
                <a:lnTo>
                  <a:pt x="11284" y="9110"/>
                </a:lnTo>
                <a:lnTo>
                  <a:pt x="11455" y="8670"/>
                </a:lnTo>
                <a:lnTo>
                  <a:pt x="11626" y="8231"/>
                </a:lnTo>
                <a:lnTo>
                  <a:pt x="11748" y="7791"/>
                </a:lnTo>
                <a:lnTo>
                  <a:pt x="11871" y="7352"/>
                </a:lnTo>
                <a:lnTo>
                  <a:pt x="11944" y="6887"/>
                </a:lnTo>
                <a:lnTo>
                  <a:pt x="11993" y="6448"/>
                </a:lnTo>
                <a:lnTo>
                  <a:pt x="12017" y="6008"/>
                </a:lnTo>
                <a:lnTo>
                  <a:pt x="12017" y="5691"/>
                </a:lnTo>
                <a:lnTo>
                  <a:pt x="11993" y="5398"/>
                </a:lnTo>
                <a:lnTo>
                  <a:pt x="11944" y="5105"/>
                </a:lnTo>
                <a:lnTo>
                  <a:pt x="11895" y="4787"/>
                </a:lnTo>
                <a:lnTo>
                  <a:pt x="11822" y="4518"/>
                </a:lnTo>
                <a:lnTo>
                  <a:pt x="11748" y="4225"/>
                </a:lnTo>
                <a:lnTo>
                  <a:pt x="11553" y="3664"/>
                </a:lnTo>
                <a:lnTo>
                  <a:pt x="11284" y="3151"/>
                </a:lnTo>
                <a:lnTo>
                  <a:pt x="10991" y="2638"/>
                </a:lnTo>
                <a:lnTo>
                  <a:pt x="10649" y="2198"/>
                </a:lnTo>
                <a:lnTo>
                  <a:pt x="10259" y="1759"/>
                </a:lnTo>
                <a:lnTo>
                  <a:pt x="9819" y="1368"/>
                </a:lnTo>
                <a:lnTo>
                  <a:pt x="9379" y="1026"/>
                </a:lnTo>
                <a:lnTo>
                  <a:pt x="8866" y="733"/>
                </a:lnTo>
                <a:lnTo>
                  <a:pt x="8354" y="464"/>
                </a:lnTo>
                <a:lnTo>
                  <a:pt x="7792" y="269"/>
                </a:lnTo>
                <a:lnTo>
                  <a:pt x="7499" y="196"/>
                </a:lnTo>
                <a:lnTo>
                  <a:pt x="7230" y="122"/>
                </a:lnTo>
                <a:lnTo>
                  <a:pt x="6913" y="73"/>
                </a:lnTo>
                <a:lnTo>
                  <a:pt x="6620" y="25"/>
                </a:lnTo>
                <a:lnTo>
                  <a:pt x="6326" y="0"/>
                </a:lnTo>
                <a:close/>
              </a:path>
            </a:pathLst>
          </a:custGeom>
          <a:solidFill>
            <a:srgbClr val="19BBD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00E1C6"/>
              </a:solidFill>
            </a:endParaRPr>
          </a:p>
        </p:txBody>
      </p:sp>
      <p:sp>
        <p:nvSpPr>
          <p:cNvPr id="432" name="Shape 432"/>
          <p:cNvSpPr/>
          <p:nvPr/>
        </p:nvSpPr>
        <p:spPr>
          <a:xfrm>
            <a:off x="4590191" y="3955926"/>
            <a:ext cx="207070" cy="274371"/>
          </a:xfrm>
          <a:custGeom>
            <a:avLst/>
            <a:gdLst/>
            <a:ahLst/>
            <a:cxnLst/>
            <a:rect l="0" t="0" r="0" b="0"/>
            <a:pathLst>
              <a:path w="12018" h="15924" extrusionOk="0">
                <a:moveTo>
                  <a:pt x="6278" y="3444"/>
                </a:moveTo>
                <a:lnTo>
                  <a:pt x="6522" y="3493"/>
                </a:lnTo>
                <a:lnTo>
                  <a:pt x="6766" y="3542"/>
                </a:lnTo>
                <a:lnTo>
                  <a:pt x="7010" y="3639"/>
                </a:lnTo>
                <a:lnTo>
                  <a:pt x="7230" y="3737"/>
                </a:lnTo>
                <a:lnTo>
                  <a:pt x="7450" y="3883"/>
                </a:lnTo>
                <a:lnTo>
                  <a:pt x="7645" y="4030"/>
                </a:lnTo>
                <a:lnTo>
                  <a:pt x="7816" y="4201"/>
                </a:lnTo>
                <a:lnTo>
                  <a:pt x="7987" y="4372"/>
                </a:lnTo>
                <a:lnTo>
                  <a:pt x="8134" y="4567"/>
                </a:lnTo>
                <a:lnTo>
                  <a:pt x="8280" y="4787"/>
                </a:lnTo>
                <a:lnTo>
                  <a:pt x="8378" y="5007"/>
                </a:lnTo>
                <a:lnTo>
                  <a:pt x="8476" y="5251"/>
                </a:lnTo>
                <a:lnTo>
                  <a:pt x="8525" y="5495"/>
                </a:lnTo>
                <a:lnTo>
                  <a:pt x="8573" y="5740"/>
                </a:lnTo>
                <a:lnTo>
                  <a:pt x="8573" y="6008"/>
                </a:lnTo>
                <a:lnTo>
                  <a:pt x="8573" y="6277"/>
                </a:lnTo>
                <a:lnTo>
                  <a:pt x="8525" y="6521"/>
                </a:lnTo>
                <a:lnTo>
                  <a:pt x="8476" y="6765"/>
                </a:lnTo>
                <a:lnTo>
                  <a:pt x="8378" y="7010"/>
                </a:lnTo>
                <a:lnTo>
                  <a:pt x="8280" y="7229"/>
                </a:lnTo>
                <a:lnTo>
                  <a:pt x="8134" y="7449"/>
                </a:lnTo>
                <a:lnTo>
                  <a:pt x="7987" y="7645"/>
                </a:lnTo>
                <a:lnTo>
                  <a:pt x="7816" y="7816"/>
                </a:lnTo>
                <a:lnTo>
                  <a:pt x="7645" y="7987"/>
                </a:lnTo>
                <a:lnTo>
                  <a:pt x="7450" y="8133"/>
                </a:lnTo>
                <a:lnTo>
                  <a:pt x="7230" y="8280"/>
                </a:lnTo>
                <a:lnTo>
                  <a:pt x="7010" y="8377"/>
                </a:lnTo>
                <a:lnTo>
                  <a:pt x="6766" y="8475"/>
                </a:lnTo>
                <a:lnTo>
                  <a:pt x="6522" y="8524"/>
                </a:lnTo>
                <a:lnTo>
                  <a:pt x="6278" y="8573"/>
                </a:lnTo>
                <a:lnTo>
                  <a:pt x="5740" y="8573"/>
                </a:lnTo>
                <a:lnTo>
                  <a:pt x="5496" y="8524"/>
                </a:lnTo>
                <a:lnTo>
                  <a:pt x="5252" y="8475"/>
                </a:lnTo>
                <a:lnTo>
                  <a:pt x="5008" y="8377"/>
                </a:lnTo>
                <a:lnTo>
                  <a:pt x="4788" y="8280"/>
                </a:lnTo>
                <a:lnTo>
                  <a:pt x="4568" y="8133"/>
                </a:lnTo>
                <a:lnTo>
                  <a:pt x="4373" y="7987"/>
                </a:lnTo>
                <a:lnTo>
                  <a:pt x="4202" y="7816"/>
                </a:lnTo>
                <a:lnTo>
                  <a:pt x="4031" y="7645"/>
                </a:lnTo>
                <a:lnTo>
                  <a:pt x="3884" y="7449"/>
                </a:lnTo>
                <a:lnTo>
                  <a:pt x="3738" y="7229"/>
                </a:lnTo>
                <a:lnTo>
                  <a:pt x="3640" y="7010"/>
                </a:lnTo>
                <a:lnTo>
                  <a:pt x="3542" y="6765"/>
                </a:lnTo>
                <a:lnTo>
                  <a:pt x="3493" y="6521"/>
                </a:lnTo>
                <a:lnTo>
                  <a:pt x="3445" y="6277"/>
                </a:lnTo>
                <a:lnTo>
                  <a:pt x="3445" y="6008"/>
                </a:lnTo>
                <a:lnTo>
                  <a:pt x="3445" y="5740"/>
                </a:lnTo>
                <a:lnTo>
                  <a:pt x="3493" y="5495"/>
                </a:lnTo>
                <a:lnTo>
                  <a:pt x="3542" y="5251"/>
                </a:lnTo>
                <a:lnTo>
                  <a:pt x="3640" y="5007"/>
                </a:lnTo>
                <a:lnTo>
                  <a:pt x="3738" y="4787"/>
                </a:lnTo>
                <a:lnTo>
                  <a:pt x="3884" y="4567"/>
                </a:lnTo>
                <a:lnTo>
                  <a:pt x="4031" y="4372"/>
                </a:lnTo>
                <a:lnTo>
                  <a:pt x="4202" y="4201"/>
                </a:lnTo>
                <a:lnTo>
                  <a:pt x="4373" y="4030"/>
                </a:lnTo>
                <a:lnTo>
                  <a:pt x="4568" y="3883"/>
                </a:lnTo>
                <a:lnTo>
                  <a:pt x="4788" y="3737"/>
                </a:lnTo>
                <a:lnTo>
                  <a:pt x="5008" y="3639"/>
                </a:lnTo>
                <a:lnTo>
                  <a:pt x="5252" y="3542"/>
                </a:lnTo>
                <a:lnTo>
                  <a:pt x="5496" y="3493"/>
                </a:lnTo>
                <a:lnTo>
                  <a:pt x="5740" y="3444"/>
                </a:lnTo>
                <a:close/>
                <a:moveTo>
                  <a:pt x="5691" y="0"/>
                </a:moveTo>
                <a:lnTo>
                  <a:pt x="5398" y="25"/>
                </a:lnTo>
                <a:lnTo>
                  <a:pt x="5105" y="73"/>
                </a:lnTo>
                <a:lnTo>
                  <a:pt x="4788" y="122"/>
                </a:lnTo>
                <a:lnTo>
                  <a:pt x="4519" y="196"/>
                </a:lnTo>
                <a:lnTo>
                  <a:pt x="4226" y="269"/>
                </a:lnTo>
                <a:lnTo>
                  <a:pt x="3664" y="464"/>
                </a:lnTo>
                <a:lnTo>
                  <a:pt x="3152" y="733"/>
                </a:lnTo>
                <a:lnTo>
                  <a:pt x="2639" y="1026"/>
                </a:lnTo>
                <a:lnTo>
                  <a:pt x="2199" y="1368"/>
                </a:lnTo>
                <a:lnTo>
                  <a:pt x="1759" y="1759"/>
                </a:lnTo>
                <a:lnTo>
                  <a:pt x="1369" y="2198"/>
                </a:lnTo>
                <a:lnTo>
                  <a:pt x="1027" y="2638"/>
                </a:lnTo>
                <a:lnTo>
                  <a:pt x="734" y="3151"/>
                </a:lnTo>
                <a:lnTo>
                  <a:pt x="465" y="3664"/>
                </a:lnTo>
                <a:lnTo>
                  <a:pt x="270" y="4225"/>
                </a:lnTo>
                <a:lnTo>
                  <a:pt x="196" y="4518"/>
                </a:lnTo>
                <a:lnTo>
                  <a:pt x="123" y="4787"/>
                </a:lnTo>
                <a:lnTo>
                  <a:pt x="74" y="5105"/>
                </a:lnTo>
                <a:lnTo>
                  <a:pt x="25" y="5398"/>
                </a:lnTo>
                <a:lnTo>
                  <a:pt x="1" y="5691"/>
                </a:lnTo>
                <a:lnTo>
                  <a:pt x="1" y="6008"/>
                </a:lnTo>
                <a:lnTo>
                  <a:pt x="25" y="6448"/>
                </a:lnTo>
                <a:lnTo>
                  <a:pt x="74" y="6887"/>
                </a:lnTo>
                <a:lnTo>
                  <a:pt x="147" y="7352"/>
                </a:lnTo>
                <a:lnTo>
                  <a:pt x="270" y="7791"/>
                </a:lnTo>
                <a:lnTo>
                  <a:pt x="392" y="8231"/>
                </a:lnTo>
                <a:lnTo>
                  <a:pt x="563" y="8670"/>
                </a:lnTo>
                <a:lnTo>
                  <a:pt x="734" y="9110"/>
                </a:lnTo>
                <a:lnTo>
                  <a:pt x="929" y="9550"/>
                </a:lnTo>
                <a:lnTo>
                  <a:pt x="1149" y="9965"/>
                </a:lnTo>
                <a:lnTo>
                  <a:pt x="1393" y="10404"/>
                </a:lnTo>
                <a:lnTo>
                  <a:pt x="1906" y="11210"/>
                </a:lnTo>
                <a:lnTo>
                  <a:pt x="2443" y="11992"/>
                </a:lnTo>
                <a:lnTo>
                  <a:pt x="3005" y="12725"/>
                </a:lnTo>
                <a:lnTo>
                  <a:pt x="3567" y="13408"/>
                </a:lnTo>
                <a:lnTo>
                  <a:pt x="4104" y="14019"/>
                </a:lnTo>
                <a:lnTo>
                  <a:pt x="4617" y="14581"/>
                </a:lnTo>
                <a:lnTo>
                  <a:pt x="5081" y="15045"/>
                </a:lnTo>
                <a:lnTo>
                  <a:pt x="5740" y="15680"/>
                </a:lnTo>
                <a:lnTo>
                  <a:pt x="6009" y="15924"/>
                </a:lnTo>
                <a:lnTo>
                  <a:pt x="6278" y="15680"/>
                </a:lnTo>
                <a:lnTo>
                  <a:pt x="6937" y="15045"/>
                </a:lnTo>
                <a:lnTo>
                  <a:pt x="7401" y="14581"/>
                </a:lnTo>
                <a:lnTo>
                  <a:pt x="7914" y="14019"/>
                </a:lnTo>
                <a:lnTo>
                  <a:pt x="8451" y="13408"/>
                </a:lnTo>
                <a:lnTo>
                  <a:pt x="9013" y="12725"/>
                </a:lnTo>
                <a:lnTo>
                  <a:pt x="9575" y="11992"/>
                </a:lnTo>
                <a:lnTo>
                  <a:pt x="10112" y="11210"/>
                </a:lnTo>
                <a:lnTo>
                  <a:pt x="10625" y="10404"/>
                </a:lnTo>
                <a:lnTo>
                  <a:pt x="10869" y="9965"/>
                </a:lnTo>
                <a:lnTo>
                  <a:pt x="11089" y="9550"/>
                </a:lnTo>
                <a:lnTo>
                  <a:pt x="11284" y="9110"/>
                </a:lnTo>
                <a:lnTo>
                  <a:pt x="11455" y="8670"/>
                </a:lnTo>
                <a:lnTo>
                  <a:pt x="11626" y="8231"/>
                </a:lnTo>
                <a:lnTo>
                  <a:pt x="11748" y="7791"/>
                </a:lnTo>
                <a:lnTo>
                  <a:pt x="11871" y="7352"/>
                </a:lnTo>
                <a:lnTo>
                  <a:pt x="11944" y="6887"/>
                </a:lnTo>
                <a:lnTo>
                  <a:pt x="11993" y="6448"/>
                </a:lnTo>
                <a:lnTo>
                  <a:pt x="12017" y="6008"/>
                </a:lnTo>
                <a:lnTo>
                  <a:pt x="12017" y="5691"/>
                </a:lnTo>
                <a:lnTo>
                  <a:pt x="11993" y="5398"/>
                </a:lnTo>
                <a:lnTo>
                  <a:pt x="11944" y="5105"/>
                </a:lnTo>
                <a:lnTo>
                  <a:pt x="11895" y="4787"/>
                </a:lnTo>
                <a:lnTo>
                  <a:pt x="11822" y="4518"/>
                </a:lnTo>
                <a:lnTo>
                  <a:pt x="11748" y="4225"/>
                </a:lnTo>
                <a:lnTo>
                  <a:pt x="11553" y="3664"/>
                </a:lnTo>
                <a:lnTo>
                  <a:pt x="11284" y="3151"/>
                </a:lnTo>
                <a:lnTo>
                  <a:pt x="10991" y="2638"/>
                </a:lnTo>
                <a:lnTo>
                  <a:pt x="10649" y="2198"/>
                </a:lnTo>
                <a:lnTo>
                  <a:pt x="10259" y="1759"/>
                </a:lnTo>
                <a:lnTo>
                  <a:pt x="9819" y="1368"/>
                </a:lnTo>
                <a:lnTo>
                  <a:pt x="9379" y="1026"/>
                </a:lnTo>
                <a:lnTo>
                  <a:pt x="8866" y="733"/>
                </a:lnTo>
                <a:lnTo>
                  <a:pt x="8354" y="464"/>
                </a:lnTo>
                <a:lnTo>
                  <a:pt x="7792" y="269"/>
                </a:lnTo>
                <a:lnTo>
                  <a:pt x="7499" y="196"/>
                </a:lnTo>
                <a:lnTo>
                  <a:pt x="7230" y="122"/>
                </a:lnTo>
                <a:lnTo>
                  <a:pt x="6913" y="73"/>
                </a:lnTo>
                <a:lnTo>
                  <a:pt x="6620" y="25"/>
                </a:lnTo>
                <a:lnTo>
                  <a:pt x="6326" y="0"/>
                </a:lnTo>
                <a:close/>
              </a:path>
            </a:pathLst>
          </a:custGeom>
          <a:solidFill>
            <a:srgbClr val="19BBD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00E1C6"/>
              </a:solidFill>
            </a:endParaRPr>
          </a:p>
        </p:txBody>
      </p:sp>
      <p:sp>
        <p:nvSpPr>
          <p:cNvPr id="433" name="Shape 433"/>
          <p:cNvSpPr/>
          <p:nvPr/>
        </p:nvSpPr>
        <p:spPr>
          <a:xfrm>
            <a:off x="6533291" y="1945729"/>
            <a:ext cx="207070" cy="274371"/>
          </a:xfrm>
          <a:custGeom>
            <a:avLst/>
            <a:gdLst/>
            <a:ahLst/>
            <a:cxnLst/>
            <a:rect l="0" t="0" r="0" b="0"/>
            <a:pathLst>
              <a:path w="12018" h="15924" extrusionOk="0">
                <a:moveTo>
                  <a:pt x="6278" y="3444"/>
                </a:moveTo>
                <a:lnTo>
                  <a:pt x="6522" y="3493"/>
                </a:lnTo>
                <a:lnTo>
                  <a:pt x="6766" y="3542"/>
                </a:lnTo>
                <a:lnTo>
                  <a:pt x="7010" y="3639"/>
                </a:lnTo>
                <a:lnTo>
                  <a:pt x="7230" y="3737"/>
                </a:lnTo>
                <a:lnTo>
                  <a:pt x="7450" y="3883"/>
                </a:lnTo>
                <a:lnTo>
                  <a:pt x="7645" y="4030"/>
                </a:lnTo>
                <a:lnTo>
                  <a:pt x="7816" y="4201"/>
                </a:lnTo>
                <a:lnTo>
                  <a:pt x="7987" y="4372"/>
                </a:lnTo>
                <a:lnTo>
                  <a:pt x="8134" y="4567"/>
                </a:lnTo>
                <a:lnTo>
                  <a:pt x="8280" y="4787"/>
                </a:lnTo>
                <a:lnTo>
                  <a:pt x="8378" y="5007"/>
                </a:lnTo>
                <a:lnTo>
                  <a:pt x="8476" y="5251"/>
                </a:lnTo>
                <a:lnTo>
                  <a:pt x="8525" y="5495"/>
                </a:lnTo>
                <a:lnTo>
                  <a:pt x="8573" y="5740"/>
                </a:lnTo>
                <a:lnTo>
                  <a:pt x="8573" y="6008"/>
                </a:lnTo>
                <a:lnTo>
                  <a:pt x="8573" y="6277"/>
                </a:lnTo>
                <a:lnTo>
                  <a:pt x="8525" y="6521"/>
                </a:lnTo>
                <a:lnTo>
                  <a:pt x="8476" y="6765"/>
                </a:lnTo>
                <a:lnTo>
                  <a:pt x="8378" y="7010"/>
                </a:lnTo>
                <a:lnTo>
                  <a:pt x="8280" y="7229"/>
                </a:lnTo>
                <a:lnTo>
                  <a:pt x="8134" y="7449"/>
                </a:lnTo>
                <a:lnTo>
                  <a:pt x="7987" y="7645"/>
                </a:lnTo>
                <a:lnTo>
                  <a:pt x="7816" y="7816"/>
                </a:lnTo>
                <a:lnTo>
                  <a:pt x="7645" y="7987"/>
                </a:lnTo>
                <a:lnTo>
                  <a:pt x="7450" y="8133"/>
                </a:lnTo>
                <a:lnTo>
                  <a:pt x="7230" y="8280"/>
                </a:lnTo>
                <a:lnTo>
                  <a:pt x="7010" y="8377"/>
                </a:lnTo>
                <a:lnTo>
                  <a:pt x="6766" y="8475"/>
                </a:lnTo>
                <a:lnTo>
                  <a:pt x="6522" y="8524"/>
                </a:lnTo>
                <a:lnTo>
                  <a:pt x="6278" y="8573"/>
                </a:lnTo>
                <a:lnTo>
                  <a:pt x="5740" y="8573"/>
                </a:lnTo>
                <a:lnTo>
                  <a:pt x="5496" y="8524"/>
                </a:lnTo>
                <a:lnTo>
                  <a:pt x="5252" y="8475"/>
                </a:lnTo>
                <a:lnTo>
                  <a:pt x="5008" y="8377"/>
                </a:lnTo>
                <a:lnTo>
                  <a:pt x="4788" y="8280"/>
                </a:lnTo>
                <a:lnTo>
                  <a:pt x="4568" y="8133"/>
                </a:lnTo>
                <a:lnTo>
                  <a:pt x="4373" y="7987"/>
                </a:lnTo>
                <a:lnTo>
                  <a:pt x="4202" y="7816"/>
                </a:lnTo>
                <a:lnTo>
                  <a:pt x="4031" y="7645"/>
                </a:lnTo>
                <a:lnTo>
                  <a:pt x="3884" y="7449"/>
                </a:lnTo>
                <a:lnTo>
                  <a:pt x="3738" y="7229"/>
                </a:lnTo>
                <a:lnTo>
                  <a:pt x="3640" y="7010"/>
                </a:lnTo>
                <a:lnTo>
                  <a:pt x="3542" y="6765"/>
                </a:lnTo>
                <a:lnTo>
                  <a:pt x="3493" y="6521"/>
                </a:lnTo>
                <a:lnTo>
                  <a:pt x="3445" y="6277"/>
                </a:lnTo>
                <a:lnTo>
                  <a:pt x="3445" y="6008"/>
                </a:lnTo>
                <a:lnTo>
                  <a:pt x="3445" y="5740"/>
                </a:lnTo>
                <a:lnTo>
                  <a:pt x="3493" y="5495"/>
                </a:lnTo>
                <a:lnTo>
                  <a:pt x="3542" y="5251"/>
                </a:lnTo>
                <a:lnTo>
                  <a:pt x="3640" y="5007"/>
                </a:lnTo>
                <a:lnTo>
                  <a:pt x="3738" y="4787"/>
                </a:lnTo>
                <a:lnTo>
                  <a:pt x="3884" y="4567"/>
                </a:lnTo>
                <a:lnTo>
                  <a:pt x="4031" y="4372"/>
                </a:lnTo>
                <a:lnTo>
                  <a:pt x="4202" y="4201"/>
                </a:lnTo>
                <a:lnTo>
                  <a:pt x="4373" y="4030"/>
                </a:lnTo>
                <a:lnTo>
                  <a:pt x="4568" y="3883"/>
                </a:lnTo>
                <a:lnTo>
                  <a:pt x="4788" y="3737"/>
                </a:lnTo>
                <a:lnTo>
                  <a:pt x="5008" y="3639"/>
                </a:lnTo>
                <a:lnTo>
                  <a:pt x="5252" y="3542"/>
                </a:lnTo>
                <a:lnTo>
                  <a:pt x="5496" y="3493"/>
                </a:lnTo>
                <a:lnTo>
                  <a:pt x="5740" y="3444"/>
                </a:lnTo>
                <a:close/>
                <a:moveTo>
                  <a:pt x="5691" y="0"/>
                </a:moveTo>
                <a:lnTo>
                  <a:pt x="5398" y="25"/>
                </a:lnTo>
                <a:lnTo>
                  <a:pt x="5105" y="73"/>
                </a:lnTo>
                <a:lnTo>
                  <a:pt x="4788" y="122"/>
                </a:lnTo>
                <a:lnTo>
                  <a:pt x="4519" y="196"/>
                </a:lnTo>
                <a:lnTo>
                  <a:pt x="4226" y="269"/>
                </a:lnTo>
                <a:lnTo>
                  <a:pt x="3664" y="464"/>
                </a:lnTo>
                <a:lnTo>
                  <a:pt x="3152" y="733"/>
                </a:lnTo>
                <a:lnTo>
                  <a:pt x="2639" y="1026"/>
                </a:lnTo>
                <a:lnTo>
                  <a:pt x="2199" y="1368"/>
                </a:lnTo>
                <a:lnTo>
                  <a:pt x="1759" y="1759"/>
                </a:lnTo>
                <a:lnTo>
                  <a:pt x="1369" y="2198"/>
                </a:lnTo>
                <a:lnTo>
                  <a:pt x="1027" y="2638"/>
                </a:lnTo>
                <a:lnTo>
                  <a:pt x="734" y="3151"/>
                </a:lnTo>
                <a:lnTo>
                  <a:pt x="465" y="3664"/>
                </a:lnTo>
                <a:lnTo>
                  <a:pt x="270" y="4225"/>
                </a:lnTo>
                <a:lnTo>
                  <a:pt x="196" y="4518"/>
                </a:lnTo>
                <a:lnTo>
                  <a:pt x="123" y="4787"/>
                </a:lnTo>
                <a:lnTo>
                  <a:pt x="74" y="5105"/>
                </a:lnTo>
                <a:lnTo>
                  <a:pt x="25" y="5398"/>
                </a:lnTo>
                <a:lnTo>
                  <a:pt x="1" y="5691"/>
                </a:lnTo>
                <a:lnTo>
                  <a:pt x="1" y="6008"/>
                </a:lnTo>
                <a:lnTo>
                  <a:pt x="25" y="6448"/>
                </a:lnTo>
                <a:lnTo>
                  <a:pt x="74" y="6887"/>
                </a:lnTo>
                <a:lnTo>
                  <a:pt x="147" y="7352"/>
                </a:lnTo>
                <a:lnTo>
                  <a:pt x="270" y="7791"/>
                </a:lnTo>
                <a:lnTo>
                  <a:pt x="392" y="8231"/>
                </a:lnTo>
                <a:lnTo>
                  <a:pt x="563" y="8670"/>
                </a:lnTo>
                <a:lnTo>
                  <a:pt x="734" y="9110"/>
                </a:lnTo>
                <a:lnTo>
                  <a:pt x="929" y="9550"/>
                </a:lnTo>
                <a:lnTo>
                  <a:pt x="1149" y="9965"/>
                </a:lnTo>
                <a:lnTo>
                  <a:pt x="1393" y="10404"/>
                </a:lnTo>
                <a:lnTo>
                  <a:pt x="1906" y="11210"/>
                </a:lnTo>
                <a:lnTo>
                  <a:pt x="2443" y="11992"/>
                </a:lnTo>
                <a:lnTo>
                  <a:pt x="3005" y="12725"/>
                </a:lnTo>
                <a:lnTo>
                  <a:pt x="3567" y="13408"/>
                </a:lnTo>
                <a:lnTo>
                  <a:pt x="4104" y="14019"/>
                </a:lnTo>
                <a:lnTo>
                  <a:pt x="4617" y="14581"/>
                </a:lnTo>
                <a:lnTo>
                  <a:pt x="5081" y="15045"/>
                </a:lnTo>
                <a:lnTo>
                  <a:pt x="5740" y="15680"/>
                </a:lnTo>
                <a:lnTo>
                  <a:pt x="6009" y="15924"/>
                </a:lnTo>
                <a:lnTo>
                  <a:pt x="6278" y="15680"/>
                </a:lnTo>
                <a:lnTo>
                  <a:pt x="6937" y="15045"/>
                </a:lnTo>
                <a:lnTo>
                  <a:pt x="7401" y="14581"/>
                </a:lnTo>
                <a:lnTo>
                  <a:pt x="7914" y="14019"/>
                </a:lnTo>
                <a:lnTo>
                  <a:pt x="8451" y="13408"/>
                </a:lnTo>
                <a:lnTo>
                  <a:pt x="9013" y="12725"/>
                </a:lnTo>
                <a:lnTo>
                  <a:pt x="9575" y="11992"/>
                </a:lnTo>
                <a:lnTo>
                  <a:pt x="10112" y="11210"/>
                </a:lnTo>
                <a:lnTo>
                  <a:pt x="10625" y="10404"/>
                </a:lnTo>
                <a:lnTo>
                  <a:pt x="10869" y="9965"/>
                </a:lnTo>
                <a:lnTo>
                  <a:pt x="11089" y="9550"/>
                </a:lnTo>
                <a:lnTo>
                  <a:pt x="11284" y="9110"/>
                </a:lnTo>
                <a:lnTo>
                  <a:pt x="11455" y="8670"/>
                </a:lnTo>
                <a:lnTo>
                  <a:pt x="11626" y="8231"/>
                </a:lnTo>
                <a:lnTo>
                  <a:pt x="11748" y="7791"/>
                </a:lnTo>
                <a:lnTo>
                  <a:pt x="11871" y="7352"/>
                </a:lnTo>
                <a:lnTo>
                  <a:pt x="11944" y="6887"/>
                </a:lnTo>
                <a:lnTo>
                  <a:pt x="11993" y="6448"/>
                </a:lnTo>
                <a:lnTo>
                  <a:pt x="12017" y="6008"/>
                </a:lnTo>
                <a:lnTo>
                  <a:pt x="12017" y="5691"/>
                </a:lnTo>
                <a:lnTo>
                  <a:pt x="11993" y="5398"/>
                </a:lnTo>
                <a:lnTo>
                  <a:pt x="11944" y="5105"/>
                </a:lnTo>
                <a:lnTo>
                  <a:pt x="11895" y="4787"/>
                </a:lnTo>
                <a:lnTo>
                  <a:pt x="11822" y="4518"/>
                </a:lnTo>
                <a:lnTo>
                  <a:pt x="11748" y="4225"/>
                </a:lnTo>
                <a:lnTo>
                  <a:pt x="11553" y="3664"/>
                </a:lnTo>
                <a:lnTo>
                  <a:pt x="11284" y="3151"/>
                </a:lnTo>
                <a:lnTo>
                  <a:pt x="10991" y="2638"/>
                </a:lnTo>
                <a:lnTo>
                  <a:pt x="10649" y="2198"/>
                </a:lnTo>
                <a:lnTo>
                  <a:pt x="10259" y="1759"/>
                </a:lnTo>
                <a:lnTo>
                  <a:pt x="9819" y="1368"/>
                </a:lnTo>
                <a:lnTo>
                  <a:pt x="9379" y="1026"/>
                </a:lnTo>
                <a:lnTo>
                  <a:pt x="8866" y="733"/>
                </a:lnTo>
                <a:lnTo>
                  <a:pt x="8354" y="464"/>
                </a:lnTo>
                <a:lnTo>
                  <a:pt x="7792" y="269"/>
                </a:lnTo>
                <a:lnTo>
                  <a:pt x="7499" y="196"/>
                </a:lnTo>
                <a:lnTo>
                  <a:pt x="7230" y="122"/>
                </a:lnTo>
                <a:lnTo>
                  <a:pt x="6913" y="73"/>
                </a:lnTo>
                <a:lnTo>
                  <a:pt x="6620" y="25"/>
                </a:lnTo>
                <a:lnTo>
                  <a:pt x="6326" y="0"/>
                </a:lnTo>
                <a:close/>
              </a:path>
            </a:pathLst>
          </a:custGeom>
          <a:solidFill>
            <a:srgbClr val="19BBD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00E1C6"/>
              </a:solidFill>
            </a:endParaRPr>
          </a:p>
        </p:txBody>
      </p:sp>
      <p:sp>
        <p:nvSpPr>
          <p:cNvPr id="434" name="Shape 434"/>
          <p:cNvSpPr/>
          <p:nvPr/>
        </p:nvSpPr>
        <p:spPr>
          <a:xfrm>
            <a:off x="7190516" y="4041651"/>
            <a:ext cx="207070" cy="274371"/>
          </a:xfrm>
          <a:custGeom>
            <a:avLst/>
            <a:gdLst/>
            <a:ahLst/>
            <a:cxnLst/>
            <a:rect l="0" t="0" r="0" b="0"/>
            <a:pathLst>
              <a:path w="12018" h="15924" extrusionOk="0">
                <a:moveTo>
                  <a:pt x="6278" y="3444"/>
                </a:moveTo>
                <a:lnTo>
                  <a:pt x="6522" y="3493"/>
                </a:lnTo>
                <a:lnTo>
                  <a:pt x="6766" y="3542"/>
                </a:lnTo>
                <a:lnTo>
                  <a:pt x="7010" y="3639"/>
                </a:lnTo>
                <a:lnTo>
                  <a:pt x="7230" y="3737"/>
                </a:lnTo>
                <a:lnTo>
                  <a:pt x="7450" y="3883"/>
                </a:lnTo>
                <a:lnTo>
                  <a:pt x="7645" y="4030"/>
                </a:lnTo>
                <a:lnTo>
                  <a:pt x="7816" y="4201"/>
                </a:lnTo>
                <a:lnTo>
                  <a:pt x="7987" y="4372"/>
                </a:lnTo>
                <a:lnTo>
                  <a:pt x="8134" y="4567"/>
                </a:lnTo>
                <a:lnTo>
                  <a:pt x="8280" y="4787"/>
                </a:lnTo>
                <a:lnTo>
                  <a:pt x="8378" y="5007"/>
                </a:lnTo>
                <a:lnTo>
                  <a:pt x="8476" y="5251"/>
                </a:lnTo>
                <a:lnTo>
                  <a:pt x="8525" y="5495"/>
                </a:lnTo>
                <a:lnTo>
                  <a:pt x="8573" y="5740"/>
                </a:lnTo>
                <a:lnTo>
                  <a:pt x="8573" y="6008"/>
                </a:lnTo>
                <a:lnTo>
                  <a:pt x="8573" y="6277"/>
                </a:lnTo>
                <a:lnTo>
                  <a:pt x="8525" y="6521"/>
                </a:lnTo>
                <a:lnTo>
                  <a:pt x="8476" y="6765"/>
                </a:lnTo>
                <a:lnTo>
                  <a:pt x="8378" y="7010"/>
                </a:lnTo>
                <a:lnTo>
                  <a:pt x="8280" y="7229"/>
                </a:lnTo>
                <a:lnTo>
                  <a:pt x="8134" y="7449"/>
                </a:lnTo>
                <a:lnTo>
                  <a:pt x="7987" y="7645"/>
                </a:lnTo>
                <a:lnTo>
                  <a:pt x="7816" y="7816"/>
                </a:lnTo>
                <a:lnTo>
                  <a:pt x="7645" y="7987"/>
                </a:lnTo>
                <a:lnTo>
                  <a:pt x="7450" y="8133"/>
                </a:lnTo>
                <a:lnTo>
                  <a:pt x="7230" y="8280"/>
                </a:lnTo>
                <a:lnTo>
                  <a:pt x="7010" y="8377"/>
                </a:lnTo>
                <a:lnTo>
                  <a:pt x="6766" y="8475"/>
                </a:lnTo>
                <a:lnTo>
                  <a:pt x="6522" y="8524"/>
                </a:lnTo>
                <a:lnTo>
                  <a:pt x="6278" y="8573"/>
                </a:lnTo>
                <a:lnTo>
                  <a:pt x="5740" y="8573"/>
                </a:lnTo>
                <a:lnTo>
                  <a:pt x="5496" y="8524"/>
                </a:lnTo>
                <a:lnTo>
                  <a:pt x="5252" y="8475"/>
                </a:lnTo>
                <a:lnTo>
                  <a:pt x="5008" y="8377"/>
                </a:lnTo>
                <a:lnTo>
                  <a:pt x="4788" y="8280"/>
                </a:lnTo>
                <a:lnTo>
                  <a:pt x="4568" y="8133"/>
                </a:lnTo>
                <a:lnTo>
                  <a:pt x="4373" y="7987"/>
                </a:lnTo>
                <a:lnTo>
                  <a:pt x="4202" y="7816"/>
                </a:lnTo>
                <a:lnTo>
                  <a:pt x="4031" y="7645"/>
                </a:lnTo>
                <a:lnTo>
                  <a:pt x="3884" y="7449"/>
                </a:lnTo>
                <a:lnTo>
                  <a:pt x="3738" y="7229"/>
                </a:lnTo>
                <a:lnTo>
                  <a:pt x="3640" y="7010"/>
                </a:lnTo>
                <a:lnTo>
                  <a:pt x="3542" y="6765"/>
                </a:lnTo>
                <a:lnTo>
                  <a:pt x="3493" y="6521"/>
                </a:lnTo>
                <a:lnTo>
                  <a:pt x="3445" y="6277"/>
                </a:lnTo>
                <a:lnTo>
                  <a:pt x="3445" y="6008"/>
                </a:lnTo>
                <a:lnTo>
                  <a:pt x="3445" y="5740"/>
                </a:lnTo>
                <a:lnTo>
                  <a:pt x="3493" y="5495"/>
                </a:lnTo>
                <a:lnTo>
                  <a:pt x="3542" y="5251"/>
                </a:lnTo>
                <a:lnTo>
                  <a:pt x="3640" y="5007"/>
                </a:lnTo>
                <a:lnTo>
                  <a:pt x="3738" y="4787"/>
                </a:lnTo>
                <a:lnTo>
                  <a:pt x="3884" y="4567"/>
                </a:lnTo>
                <a:lnTo>
                  <a:pt x="4031" y="4372"/>
                </a:lnTo>
                <a:lnTo>
                  <a:pt x="4202" y="4201"/>
                </a:lnTo>
                <a:lnTo>
                  <a:pt x="4373" y="4030"/>
                </a:lnTo>
                <a:lnTo>
                  <a:pt x="4568" y="3883"/>
                </a:lnTo>
                <a:lnTo>
                  <a:pt x="4788" y="3737"/>
                </a:lnTo>
                <a:lnTo>
                  <a:pt x="5008" y="3639"/>
                </a:lnTo>
                <a:lnTo>
                  <a:pt x="5252" y="3542"/>
                </a:lnTo>
                <a:lnTo>
                  <a:pt x="5496" y="3493"/>
                </a:lnTo>
                <a:lnTo>
                  <a:pt x="5740" y="3444"/>
                </a:lnTo>
                <a:close/>
                <a:moveTo>
                  <a:pt x="5691" y="0"/>
                </a:moveTo>
                <a:lnTo>
                  <a:pt x="5398" y="25"/>
                </a:lnTo>
                <a:lnTo>
                  <a:pt x="5105" y="73"/>
                </a:lnTo>
                <a:lnTo>
                  <a:pt x="4788" y="122"/>
                </a:lnTo>
                <a:lnTo>
                  <a:pt x="4519" y="196"/>
                </a:lnTo>
                <a:lnTo>
                  <a:pt x="4226" y="269"/>
                </a:lnTo>
                <a:lnTo>
                  <a:pt x="3664" y="464"/>
                </a:lnTo>
                <a:lnTo>
                  <a:pt x="3152" y="733"/>
                </a:lnTo>
                <a:lnTo>
                  <a:pt x="2639" y="1026"/>
                </a:lnTo>
                <a:lnTo>
                  <a:pt x="2199" y="1368"/>
                </a:lnTo>
                <a:lnTo>
                  <a:pt x="1759" y="1759"/>
                </a:lnTo>
                <a:lnTo>
                  <a:pt x="1369" y="2198"/>
                </a:lnTo>
                <a:lnTo>
                  <a:pt x="1027" y="2638"/>
                </a:lnTo>
                <a:lnTo>
                  <a:pt x="734" y="3151"/>
                </a:lnTo>
                <a:lnTo>
                  <a:pt x="465" y="3664"/>
                </a:lnTo>
                <a:lnTo>
                  <a:pt x="270" y="4225"/>
                </a:lnTo>
                <a:lnTo>
                  <a:pt x="196" y="4518"/>
                </a:lnTo>
                <a:lnTo>
                  <a:pt x="123" y="4787"/>
                </a:lnTo>
                <a:lnTo>
                  <a:pt x="74" y="5105"/>
                </a:lnTo>
                <a:lnTo>
                  <a:pt x="25" y="5398"/>
                </a:lnTo>
                <a:lnTo>
                  <a:pt x="1" y="5691"/>
                </a:lnTo>
                <a:lnTo>
                  <a:pt x="1" y="6008"/>
                </a:lnTo>
                <a:lnTo>
                  <a:pt x="25" y="6448"/>
                </a:lnTo>
                <a:lnTo>
                  <a:pt x="74" y="6887"/>
                </a:lnTo>
                <a:lnTo>
                  <a:pt x="147" y="7352"/>
                </a:lnTo>
                <a:lnTo>
                  <a:pt x="270" y="7791"/>
                </a:lnTo>
                <a:lnTo>
                  <a:pt x="392" y="8231"/>
                </a:lnTo>
                <a:lnTo>
                  <a:pt x="563" y="8670"/>
                </a:lnTo>
                <a:lnTo>
                  <a:pt x="734" y="9110"/>
                </a:lnTo>
                <a:lnTo>
                  <a:pt x="929" y="9550"/>
                </a:lnTo>
                <a:lnTo>
                  <a:pt x="1149" y="9965"/>
                </a:lnTo>
                <a:lnTo>
                  <a:pt x="1393" y="10404"/>
                </a:lnTo>
                <a:lnTo>
                  <a:pt x="1906" y="11210"/>
                </a:lnTo>
                <a:lnTo>
                  <a:pt x="2443" y="11992"/>
                </a:lnTo>
                <a:lnTo>
                  <a:pt x="3005" y="12725"/>
                </a:lnTo>
                <a:lnTo>
                  <a:pt x="3567" y="13408"/>
                </a:lnTo>
                <a:lnTo>
                  <a:pt x="4104" y="14019"/>
                </a:lnTo>
                <a:lnTo>
                  <a:pt x="4617" y="14581"/>
                </a:lnTo>
                <a:lnTo>
                  <a:pt x="5081" y="15045"/>
                </a:lnTo>
                <a:lnTo>
                  <a:pt x="5740" y="15680"/>
                </a:lnTo>
                <a:lnTo>
                  <a:pt x="6009" y="15924"/>
                </a:lnTo>
                <a:lnTo>
                  <a:pt x="6278" y="15680"/>
                </a:lnTo>
                <a:lnTo>
                  <a:pt x="6937" y="15045"/>
                </a:lnTo>
                <a:lnTo>
                  <a:pt x="7401" y="14581"/>
                </a:lnTo>
                <a:lnTo>
                  <a:pt x="7914" y="14019"/>
                </a:lnTo>
                <a:lnTo>
                  <a:pt x="8451" y="13408"/>
                </a:lnTo>
                <a:lnTo>
                  <a:pt x="9013" y="12725"/>
                </a:lnTo>
                <a:lnTo>
                  <a:pt x="9575" y="11992"/>
                </a:lnTo>
                <a:lnTo>
                  <a:pt x="10112" y="11210"/>
                </a:lnTo>
                <a:lnTo>
                  <a:pt x="10625" y="10404"/>
                </a:lnTo>
                <a:lnTo>
                  <a:pt x="10869" y="9965"/>
                </a:lnTo>
                <a:lnTo>
                  <a:pt x="11089" y="9550"/>
                </a:lnTo>
                <a:lnTo>
                  <a:pt x="11284" y="9110"/>
                </a:lnTo>
                <a:lnTo>
                  <a:pt x="11455" y="8670"/>
                </a:lnTo>
                <a:lnTo>
                  <a:pt x="11626" y="8231"/>
                </a:lnTo>
                <a:lnTo>
                  <a:pt x="11748" y="7791"/>
                </a:lnTo>
                <a:lnTo>
                  <a:pt x="11871" y="7352"/>
                </a:lnTo>
                <a:lnTo>
                  <a:pt x="11944" y="6887"/>
                </a:lnTo>
                <a:lnTo>
                  <a:pt x="11993" y="6448"/>
                </a:lnTo>
                <a:lnTo>
                  <a:pt x="12017" y="6008"/>
                </a:lnTo>
                <a:lnTo>
                  <a:pt x="12017" y="5691"/>
                </a:lnTo>
                <a:lnTo>
                  <a:pt x="11993" y="5398"/>
                </a:lnTo>
                <a:lnTo>
                  <a:pt x="11944" y="5105"/>
                </a:lnTo>
                <a:lnTo>
                  <a:pt x="11895" y="4787"/>
                </a:lnTo>
                <a:lnTo>
                  <a:pt x="11822" y="4518"/>
                </a:lnTo>
                <a:lnTo>
                  <a:pt x="11748" y="4225"/>
                </a:lnTo>
                <a:lnTo>
                  <a:pt x="11553" y="3664"/>
                </a:lnTo>
                <a:lnTo>
                  <a:pt x="11284" y="3151"/>
                </a:lnTo>
                <a:lnTo>
                  <a:pt x="10991" y="2638"/>
                </a:lnTo>
                <a:lnTo>
                  <a:pt x="10649" y="2198"/>
                </a:lnTo>
                <a:lnTo>
                  <a:pt x="10259" y="1759"/>
                </a:lnTo>
                <a:lnTo>
                  <a:pt x="9819" y="1368"/>
                </a:lnTo>
                <a:lnTo>
                  <a:pt x="9379" y="1026"/>
                </a:lnTo>
                <a:lnTo>
                  <a:pt x="8866" y="733"/>
                </a:lnTo>
                <a:lnTo>
                  <a:pt x="8354" y="464"/>
                </a:lnTo>
                <a:lnTo>
                  <a:pt x="7792" y="269"/>
                </a:lnTo>
                <a:lnTo>
                  <a:pt x="7499" y="196"/>
                </a:lnTo>
                <a:lnTo>
                  <a:pt x="7230" y="122"/>
                </a:lnTo>
                <a:lnTo>
                  <a:pt x="6913" y="73"/>
                </a:lnTo>
                <a:lnTo>
                  <a:pt x="6620" y="25"/>
                </a:lnTo>
                <a:lnTo>
                  <a:pt x="6326" y="0"/>
                </a:lnTo>
                <a:close/>
              </a:path>
            </a:pathLst>
          </a:custGeom>
          <a:solidFill>
            <a:srgbClr val="19BBD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00E1C6"/>
              </a:solidFill>
            </a:endParaRPr>
          </a:p>
        </p:txBody>
      </p:sp>
      <p:sp>
        <p:nvSpPr>
          <p:cNvPr id="435" name="Shape 435"/>
          <p:cNvSpPr/>
          <p:nvPr/>
        </p:nvSpPr>
        <p:spPr>
          <a:xfrm>
            <a:off x="623423" y="409575"/>
            <a:ext cx="463838" cy="463814"/>
          </a:xfrm>
          <a:custGeom>
            <a:avLst/>
            <a:gdLst/>
            <a:ahLst/>
            <a:cxnLst/>
            <a:rect l="0" t="0" r="0" b="0"/>
            <a:pathLst>
              <a:path w="18758" h="18757" extrusionOk="0">
                <a:moveTo>
                  <a:pt x="10039" y="2467"/>
                </a:moveTo>
                <a:lnTo>
                  <a:pt x="10380" y="2491"/>
                </a:lnTo>
                <a:lnTo>
                  <a:pt x="10674" y="2516"/>
                </a:lnTo>
                <a:lnTo>
                  <a:pt x="10869" y="2540"/>
                </a:lnTo>
                <a:lnTo>
                  <a:pt x="10967" y="2564"/>
                </a:lnTo>
                <a:lnTo>
                  <a:pt x="10991" y="2589"/>
                </a:lnTo>
                <a:lnTo>
                  <a:pt x="10967" y="2638"/>
                </a:lnTo>
                <a:lnTo>
                  <a:pt x="10893" y="2784"/>
                </a:lnTo>
                <a:lnTo>
                  <a:pt x="10771" y="2955"/>
                </a:lnTo>
                <a:lnTo>
                  <a:pt x="10600" y="3151"/>
                </a:lnTo>
                <a:lnTo>
                  <a:pt x="10405" y="3322"/>
                </a:lnTo>
                <a:lnTo>
                  <a:pt x="10209" y="3468"/>
                </a:lnTo>
                <a:lnTo>
                  <a:pt x="10039" y="3590"/>
                </a:lnTo>
                <a:lnTo>
                  <a:pt x="9941" y="3615"/>
                </a:lnTo>
                <a:lnTo>
                  <a:pt x="9843" y="3639"/>
                </a:lnTo>
                <a:lnTo>
                  <a:pt x="9745" y="3663"/>
                </a:lnTo>
                <a:lnTo>
                  <a:pt x="9648" y="3737"/>
                </a:lnTo>
                <a:lnTo>
                  <a:pt x="9550" y="3810"/>
                </a:lnTo>
                <a:lnTo>
                  <a:pt x="9452" y="3883"/>
                </a:lnTo>
                <a:lnTo>
                  <a:pt x="9355" y="3957"/>
                </a:lnTo>
                <a:lnTo>
                  <a:pt x="9257" y="3981"/>
                </a:lnTo>
                <a:lnTo>
                  <a:pt x="9159" y="4005"/>
                </a:lnTo>
                <a:lnTo>
                  <a:pt x="9086" y="4005"/>
                </a:lnTo>
                <a:lnTo>
                  <a:pt x="8988" y="4054"/>
                </a:lnTo>
                <a:lnTo>
                  <a:pt x="8866" y="4128"/>
                </a:lnTo>
                <a:lnTo>
                  <a:pt x="8793" y="4201"/>
                </a:lnTo>
                <a:lnTo>
                  <a:pt x="8695" y="4274"/>
                </a:lnTo>
                <a:lnTo>
                  <a:pt x="8598" y="4323"/>
                </a:lnTo>
                <a:lnTo>
                  <a:pt x="8500" y="4372"/>
                </a:lnTo>
                <a:lnTo>
                  <a:pt x="8304" y="4372"/>
                </a:lnTo>
                <a:lnTo>
                  <a:pt x="8207" y="4323"/>
                </a:lnTo>
                <a:lnTo>
                  <a:pt x="8109" y="4274"/>
                </a:lnTo>
                <a:lnTo>
                  <a:pt x="8036" y="4201"/>
                </a:lnTo>
                <a:lnTo>
                  <a:pt x="7963" y="4103"/>
                </a:lnTo>
                <a:lnTo>
                  <a:pt x="7938" y="4005"/>
                </a:lnTo>
                <a:lnTo>
                  <a:pt x="7963" y="3908"/>
                </a:lnTo>
                <a:lnTo>
                  <a:pt x="8036" y="3810"/>
                </a:lnTo>
                <a:lnTo>
                  <a:pt x="8109" y="3712"/>
                </a:lnTo>
                <a:lnTo>
                  <a:pt x="8158" y="3615"/>
                </a:lnTo>
                <a:lnTo>
                  <a:pt x="8207" y="3517"/>
                </a:lnTo>
                <a:lnTo>
                  <a:pt x="8207" y="3419"/>
                </a:lnTo>
                <a:lnTo>
                  <a:pt x="8182" y="3273"/>
                </a:lnTo>
                <a:lnTo>
                  <a:pt x="8158" y="3199"/>
                </a:lnTo>
                <a:lnTo>
                  <a:pt x="8109" y="3151"/>
                </a:lnTo>
                <a:lnTo>
                  <a:pt x="8060" y="3102"/>
                </a:lnTo>
                <a:lnTo>
                  <a:pt x="7987" y="3077"/>
                </a:lnTo>
                <a:lnTo>
                  <a:pt x="7840" y="3053"/>
                </a:lnTo>
                <a:lnTo>
                  <a:pt x="7669" y="3028"/>
                </a:lnTo>
                <a:lnTo>
                  <a:pt x="7596" y="2980"/>
                </a:lnTo>
                <a:lnTo>
                  <a:pt x="7547" y="2955"/>
                </a:lnTo>
                <a:lnTo>
                  <a:pt x="7523" y="2906"/>
                </a:lnTo>
                <a:lnTo>
                  <a:pt x="7547" y="2833"/>
                </a:lnTo>
                <a:lnTo>
                  <a:pt x="7572" y="2760"/>
                </a:lnTo>
                <a:lnTo>
                  <a:pt x="7645" y="2662"/>
                </a:lnTo>
                <a:lnTo>
                  <a:pt x="7694" y="2638"/>
                </a:lnTo>
                <a:lnTo>
                  <a:pt x="7792" y="2589"/>
                </a:lnTo>
                <a:lnTo>
                  <a:pt x="8036" y="2540"/>
                </a:lnTo>
                <a:lnTo>
                  <a:pt x="8329" y="2491"/>
                </a:lnTo>
                <a:lnTo>
                  <a:pt x="8671" y="2467"/>
                </a:lnTo>
                <a:close/>
                <a:moveTo>
                  <a:pt x="11455" y="4763"/>
                </a:moveTo>
                <a:lnTo>
                  <a:pt x="11528" y="4787"/>
                </a:lnTo>
                <a:lnTo>
                  <a:pt x="11577" y="4811"/>
                </a:lnTo>
                <a:lnTo>
                  <a:pt x="11626" y="4885"/>
                </a:lnTo>
                <a:lnTo>
                  <a:pt x="11650" y="4958"/>
                </a:lnTo>
                <a:lnTo>
                  <a:pt x="11626" y="5031"/>
                </a:lnTo>
                <a:lnTo>
                  <a:pt x="11577" y="5153"/>
                </a:lnTo>
                <a:lnTo>
                  <a:pt x="11528" y="5251"/>
                </a:lnTo>
                <a:lnTo>
                  <a:pt x="11455" y="5324"/>
                </a:lnTo>
                <a:lnTo>
                  <a:pt x="11357" y="5398"/>
                </a:lnTo>
                <a:lnTo>
                  <a:pt x="11260" y="5471"/>
                </a:lnTo>
                <a:lnTo>
                  <a:pt x="11162" y="5520"/>
                </a:lnTo>
                <a:lnTo>
                  <a:pt x="10991" y="5520"/>
                </a:lnTo>
                <a:lnTo>
                  <a:pt x="10942" y="5471"/>
                </a:lnTo>
                <a:lnTo>
                  <a:pt x="10893" y="5398"/>
                </a:lnTo>
                <a:lnTo>
                  <a:pt x="10869" y="5324"/>
                </a:lnTo>
                <a:lnTo>
                  <a:pt x="10893" y="5251"/>
                </a:lnTo>
                <a:lnTo>
                  <a:pt x="10942" y="5153"/>
                </a:lnTo>
                <a:lnTo>
                  <a:pt x="10991" y="5031"/>
                </a:lnTo>
                <a:lnTo>
                  <a:pt x="11064" y="4958"/>
                </a:lnTo>
                <a:lnTo>
                  <a:pt x="11162" y="4885"/>
                </a:lnTo>
                <a:lnTo>
                  <a:pt x="11260" y="4811"/>
                </a:lnTo>
                <a:lnTo>
                  <a:pt x="11357" y="4787"/>
                </a:lnTo>
                <a:lnTo>
                  <a:pt x="11455" y="4763"/>
                </a:lnTo>
                <a:close/>
                <a:moveTo>
                  <a:pt x="16437" y="12260"/>
                </a:moveTo>
                <a:lnTo>
                  <a:pt x="16511" y="12285"/>
                </a:lnTo>
                <a:lnTo>
                  <a:pt x="16535" y="12334"/>
                </a:lnTo>
                <a:lnTo>
                  <a:pt x="16559" y="12407"/>
                </a:lnTo>
                <a:lnTo>
                  <a:pt x="16584" y="12578"/>
                </a:lnTo>
                <a:lnTo>
                  <a:pt x="16584" y="12651"/>
                </a:lnTo>
                <a:lnTo>
                  <a:pt x="16535" y="12749"/>
                </a:lnTo>
                <a:lnTo>
                  <a:pt x="16486" y="12871"/>
                </a:lnTo>
                <a:lnTo>
                  <a:pt x="16413" y="12944"/>
                </a:lnTo>
                <a:lnTo>
                  <a:pt x="16340" y="13042"/>
                </a:lnTo>
                <a:lnTo>
                  <a:pt x="16266" y="13140"/>
                </a:lnTo>
                <a:lnTo>
                  <a:pt x="16218" y="13237"/>
                </a:lnTo>
                <a:lnTo>
                  <a:pt x="16218" y="13335"/>
                </a:lnTo>
                <a:lnTo>
                  <a:pt x="16193" y="13482"/>
                </a:lnTo>
                <a:lnTo>
                  <a:pt x="16144" y="13555"/>
                </a:lnTo>
                <a:lnTo>
                  <a:pt x="16120" y="13628"/>
                </a:lnTo>
                <a:lnTo>
                  <a:pt x="16071" y="13653"/>
                </a:lnTo>
                <a:lnTo>
                  <a:pt x="15973" y="13653"/>
                </a:lnTo>
                <a:lnTo>
                  <a:pt x="15924" y="13628"/>
                </a:lnTo>
                <a:lnTo>
                  <a:pt x="15900" y="13555"/>
                </a:lnTo>
                <a:lnTo>
                  <a:pt x="15851" y="13433"/>
                </a:lnTo>
                <a:lnTo>
                  <a:pt x="15851" y="13286"/>
                </a:lnTo>
                <a:lnTo>
                  <a:pt x="15827" y="13140"/>
                </a:lnTo>
                <a:lnTo>
                  <a:pt x="15851" y="12969"/>
                </a:lnTo>
                <a:lnTo>
                  <a:pt x="15924" y="12798"/>
                </a:lnTo>
                <a:lnTo>
                  <a:pt x="15998" y="12627"/>
                </a:lnTo>
                <a:lnTo>
                  <a:pt x="16120" y="12480"/>
                </a:lnTo>
                <a:lnTo>
                  <a:pt x="16242" y="12383"/>
                </a:lnTo>
                <a:lnTo>
                  <a:pt x="16340" y="12309"/>
                </a:lnTo>
                <a:lnTo>
                  <a:pt x="16437" y="12260"/>
                </a:lnTo>
                <a:close/>
                <a:moveTo>
                  <a:pt x="13922" y="3615"/>
                </a:moveTo>
                <a:lnTo>
                  <a:pt x="14239" y="3639"/>
                </a:lnTo>
                <a:lnTo>
                  <a:pt x="14483" y="3639"/>
                </a:lnTo>
                <a:lnTo>
                  <a:pt x="14679" y="3688"/>
                </a:lnTo>
                <a:lnTo>
                  <a:pt x="14777" y="3712"/>
                </a:lnTo>
                <a:lnTo>
                  <a:pt x="14825" y="3737"/>
                </a:lnTo>
                <a:lnTo>
                  <a:pt x="14874" y="3761"/>
                </a:lnTo>
                <a:lnTo>
                  <a:pt x="14923" y="3737"/>
                </a:lnTo>
                <a:lnTo>
                  <a:pt x="14972" y="3712"/>
                </a:lnTo>
                <a:lnTo>
                  <a:pt x="15045" y="3688"/>
                </a:lnTo>
                <a:lnTo>
                  <a:pt x="15143" y="3663"/>
                </a:lnTo>
                <a:lnTo>
                  <a:pt x="15485" y="3639"/>
                </a:lnTo>
                <a:lnTo>
                  <a:pt x="15900" y="4103"/>
                </a:lnTo>
                <a:lnTo>
                  <a:pt x="16291" y="4616"/>
                </a:lnTo>
                <a:lnTo>
                  <a:pt x="16633" y="5153"/>
                </a:lnTo>
                <a:lnTo>
                  <a:pt x="16926" y="5715"/>
                </a:lnTo>
                <a:lnTo>
                  <a:pt x="17194" y="6301"/>
                </a:lnTo>
                <a:lnTo>
                  <a:pt x="17390" y="6912"/>
                </a:lnTo>
                <a:lnTo>
                  <a:pt x="17561" y="7547"/>
                </a:lnTo>
                <a:lnTo>
                  <a:pt x="17683" y="8182"/>
                </a:lnTo>
                <a:lnTo>
                  <a:pt x="17414" y="8157"/>
                </a:lnTo>
                <a:lnTo>
                  <a:pt x="17317" y="8133"/>
                </a:lnTo>
                <a:lnTo>
                  <a:pt x="17268" y="8084"/>
                </a:lnTo>
                <a:lnTo>
                  <a:pt x="17219" y="8060"/>
                </a:lnTo>
                <a:lnTo>
                  <a:pt x="17146" y="8035"/>
                </a:lnTo>
                <a:lnTo>
                  <a:pt x="16975" y="8011"/>
                </a:lnTo>
                <a:lnTo>
                  <a:pt x="16877" y="7986"/>
                </a:lnTo>
                <a:lnTo>
                  <a:pt x="16779" y="7938"/>
                </a:lnTo>
                <a:lnTo>
                  <a:pt x="16682" y="7889"/>
                </a:lnTo>
                <a:lnTo>
                  <a:pt x="16584" y="7815"/>
                </a:lnTo>
                <a:lnTo>
                  <a:pt x="16511" y="7742"/>
                </a:lnTo>
                <a:lnTo>
                  <a:pt x="16437" y="7693"/>
                </a:lnTo>
                <a:lnTo>
                  <a:pt x="16364" y="7693"/>
                </a:lnTo>
                <a:lnTo>
                  <a:pt x="16315" y="7718"/>
                </a:lnTo>
                <a:lnTo>
                  <a:pt x="16291" y="7767"/>
                </a:lnTo>
                <a:lnTo>
                  <a:pt x="16291" y="7840"/>
                </a:lnTo>
                <a:lnTo>
                  <a:pt x="16340" y="7913"/>
                </a:lnTo>
                <a:lnTo>
                  <a:pt x="16413" y="8011"/>
                </a:lnTo>
                <a:lnTo>
                  <a:pt x="16486" y="8084"/>
                </a:lnTo>
                <a:lnTo>
                  <a:pt x="16584" y="8133"/>
                </a:lnTo>
                <a:lnTo>
                  <a:pt x="16706" y="8182"/>
                </a:lnTo>
                <a:lnTo>
                  <a:pt x="16779" y="8182"/>
                </a:lnTo>
                <a:lnTo>
                  <a:pt x="16877" y="8206"/>
                </a:lnTo>
                <a:lnTo>
                  <a:pt x="16975" y="8255"/>
                </a:lnTo>
                <a:lnTo>
                  <a:pt x="17072" y="8304"/>
                </a:lnTo>
                <a:lnTo>
                  <a:pt x="17170" y="8377"/>
                </a:lnTo>
                <a:lnTo>
                  <a:pt x="17194" y="8426"/>
                </a:lnTo>
                <a:lnTo>
                  <a:pt x="17219" y="8475"/>
                </a:lnTo>
                <a:lnTo>
                  <a:pt x="17194" y="8621"/>
                </a:lnTo>
                <a:lnTo>
                  <a:pt x="17097" y="8792"/>
                </a:lnTo>
                <a:lnTo>
                  <a:pt x="16975" y="8963"/>
                </a:lnTo>
                <a:lnTo>
                  <a:pt x="16804" y="9110"/>
                </a:lnTo>
                <a:lnTo>
                  <a:pt x="16657" y="9232"/>
                </a:lnTo>
                <a:lnTo>
                  <a:pt x="16511" y="9305"/>
                </a:lnTo>
                <a:lnTo>
                  <a:pt x="16413" y="9330"/>
                </a:lnTo>
                <a:lnTo>
                  <a:pt x="16242" y="9354"/>
                </a:lnTo>
                <a:lnTo>
                  <a:pt x="16169" y="9378"/>
                </a:lnTo>
                <a:lnTo>
                  <a:pt x="16120" y="9427"/>
                </a:lnTo>
                <a:lnTo>
                  <a:pt x="16071" y="9452"/>
                </a:lnTo>
                <a:lnTo>
                  <a:pt x="16022" y="9476"/>
                </a:lnTo>
                <a:lnTo>
                  <a:pt x="15973" y="9452"/>
                </a:lnTo>
                <a:lnTo>
                  <a:pt x="15924" y="9427"/>
                </a:lnTo>
                <a:lnTo>
                  <a:pt x="15900" y="9378"/>
                </a:lnTo>
                <a:lnTo>
                  <a:pt x="15851" y="9305"/>
                </a:lnTo>
                <a:lnTo>
                  <a:pt x="15827" y="9134"/>
                </a:lnTo>
                <a:lnTo>
                  <a:pt x="15802" y="9037"/>
                </a:lnTo>
                <a:lnTo>
                  <a:pt x="15729" y="8890"/>
                </a:lnTo>
                <a:lnTo>
                  <a:pt x="15607" y="8743"/>
                </a:lnTo>
                <a:lnTo>
                  <a:pt x="15460" y="8573"/>
                </a:lnTo>
                <a:lnTo>
                  <a:pt x="15314" y="8402"/>
                </a:lnTo>
                <a:lnTo>
                  <a:pt x="15192" y="8255"/>
                </a:lnTo>
                <a:lnTo>
                  <a:pt x="15094" y="8108"/>
                </a:lnTo>
                <a:lnTo>
                  <a:pt x="15070" y="8011"/>
                </a:lnTo>
                <a:lnTo>
                  <a:pt x="15070" y="7938"/>
                </a:lnTo>
                <a:lnTo>
                  <a:pt x="15045" y="7889"/>
                </a:lnTo>
                <a:lnTo>
                  <a:pt x="15021" y="7889"/>
                </a:lnTo>
                <a:lnTo>
                  <a:pt x="14972" y="7913"/>
                </a:lnTo>
                <a:lnTo>
                  <a:pt x="14948" y="7962"/>
                </a:lnTo>
                <a:lnTo>
                  <a:pt x="14899" y="8035"/>
                </a:lnTo>
                <a:lnTo>
                  <a:pt x="14874" y="8182"/>
                </a:lnTo>
                <a:lnTo>
                  <a:pt x="14899" y="8279"/>
                </a:lnTo>
                <a:lnTo>
                  <a:pt x="14972" y="8402"/>
                </a:lnTo>
                <a:lnTo>
                  <a:pt x="15045" y="8548"/>
                </a:lnTo>
                <a:lnTo>
                  <a:pt x="15167" y="8670"/>
                </a:lnTo>
                <a:lnTo>
                  <a:pt x="15265" y="8792"/>
                </a:lnTo>
                <a:lnTo>
                  <a:pt x="15363" y="8914"/>
                </a:lnTo>
                <a:lnTo>
                  <a:pt x="15436" y="9037"/>
                </a:lnTo>
                <a:lnTo>
                  <a:pt x="15460" y="9134"/>
                </a:lnTo>
                <a:lnTo>
                  <a:pt x="15460" y="9232"/>
                </a:lnTo>
                <a:lnTo>
                  <a:pt x="15509" y="9330"/>
                </a:lnTo>
                <a:lnTo>
                  <a:pt x="15558" y="9427"/>
                </a:lnTo>
                <a:lnTo>
                  <a:pt x="15631" y="9525"/>
                </a:lnTo>
                <a:lnTo>
                  <a:pt x="15753" y="9598"/>
                </a:lnTo>
                <a:lnTo>
                  <a:pt x="15900" y="9647"/>
                </a:lnTo>
                <a:lnTo>
                  <a:pt x="16047" y="9696"/>
                </a:lnTo>
                <a:lnTo>
                  <a:pt x="16218" y="9720"/>
                </a:lnTo>
                <a:lnTo>
                  <a:pt x="16364" y="9720"/>
                </a:lnTo>
                <a:lnTo>
                  <a:pt x="16486" y="9769"/>
                </a:lnTo>
                <a:lnTo>
                  <a:pt x="16559" y="9818"/>
                </a:lnTo>
                <a:lnTo>
                  <a:pt x="16584" y="9867"/>
                </a:lnTo>
                <a:lnTo>
                  <a:pt x="16584" y="9916"/>
                </a:lnTo>
                <a:lnTo>
                  <a:pt x="16559" y="10013"/>
                </a:lnTo>
                <a:lnTo>
                  <a:pt x="16437" y="10209"/>
                </a:lnTo>
                <a:lnTo>
                  <a:pt x="16242" y="10429"/>
                </a:lnTo>
                <a:lnTo>
                  <a:pt x="16022" y="10673"/>
                </a:lnTo>
                <a:lnTo>
                  <a:pt x="15802" y="10917"/>
                </a:lnTo>
                <a:lnTo>
                  <a:pt x="15631" y="11186"/>
                </a:lnTo>
                <a:lnTo>
                  <a:pt x="15485" y="11430"/>
                </a:lnTo>
                <a:lnTo>
                  <a:pt x="15460" y="11528"/>
                </a:lnTo>
                <a:lnTo>
                  <a:pt x="15460" y="11625"/>
                </a:lnTo>
                <a:lnTo>
                  <a:pt x="15460" y="11772"/>
                </a:lnTo>
                <a:lnTo>
                  <a:pt x="15485" y="11918"/>
                </a:lnTo>
                <a:lnTo>
                  <a:pt x="15509" y="12016"/>
                </a:lnTo>
                <a:lnTo>
                  <a:pt x="15558" y="12089"/>
                </a:lnTo>
                <a:lnTo>
                  <a:pt x="15583" y="12138"/>
                </a:lnTo>
                <a:lnTo>
                  <a:pt x="15607" y="12212"/>
                </a:lnTo>
                <a:lnTo>
                  <a:pt x="15631" y="12383"/>
                </a:lnTo>
                <a:lnTo>
                  <a:pt x="15607" y="12480"/>
                </a:lnTo>
                <a:lnTo>
                  <a:pt x="15509" y="12651"/>
                </a:lnTo>
                <a:lnTo>
                  <a:pt x="15363" y="12847"/>
                </a:lnTo>
                <a:lnTo>
                  <a:pt x="15167" y="13042"/>
                </a:lnTo>
                <a:lnTo>
                  <a:pt x="14972" y="13237"/>
                </a:lnTo>
                <a:lnTo>
                  <a:pt x="14825" y="13433"/>
                </a:lnTo>
                <a:lnTo>
                  <a:pt x="14728" y="13604"/>
                </a:lnTo>
                <a:lnTo>
                  <a:pt x="14679" y="13701"/>
                </a:lnTo>
                <a:lnTo>
                  <a:pt x="14654" y="13823"/>
                </a:lnTo>
                <a:lnTo>
                  <a:pt x="14581" y="13970"/>
                </a:lnTo>
                <a:lnTo>
                  <a:pt x="14459" y="14117"/>
                </a:lnTo>
                <a:lnTo>
                  <a:pt x="14313" y="14288"/>
                </a:lnTo>
                <a:lnTo>
                  <a:pt x="14142" y="14434"/>
                </a:lnTo>
                <a:lnTo>
                  <a:pt x="13995" y="14556"/>
                </a:lnTo>
                <a:lnTo>
                  <a:pt x="13848" y="14629"/>
                </a:lnTo>
                <a:lnTo>
                  <a:pt x="13726" y="14654"/>
                </a:lnTo>
                <a:lnTo>
                  <a:pt x="13653" y="14654"/>
                </a:lnTo>
                <a:lnTo>
                  <a:pt x="13555" y="14605"/>
                </a:lnTo>
                <a:lnTo>
                  <a:pt x="13458" y="14556"/>
                </a:lnTo>
                <a:lnTo>
                  <a:pt x="13360" y="14483"/>
                </a:lnTo>
                <a:lnTo>
                  <a:pt x="13287" y="14385"/>
                </a:lnTo>
                <a:lnTo>
                  <a:pt x="13213" y="14288"/>
                </a:lnTo>
                <a:lnTo>
                  <a:pt x="13189" y="14190"/>
                </a:lnTo>
                <a:lnTo>
                  <a:pt x="13165" y="14092"/>
                </a:lnTo>
                <a:lnTo>
                  <a:pt x="13140" y="13921"/>
                </a:lnTo>
                <a:lnTo>
                  <a:pt x="13116" y="13848"/>
                </a:lnTo>
                <a:lnTo>
                  <a:pt x="13067" y="13799"/>
                </a:lnTo>
                <a:lnTo>
                  <a:pt x="13043" y="13750"/>
                </a:lnTo>
                <a:lnTo>
                  <a:pt x="12994" y="13677"/>
                </a:lnTo>
                <a:lnTo>
                  <a:pt x="12969" y="13530"/>
                </a:lnTo>
                <a:lnTo>
                  <a:pt x="12945" y="13359"/>
                </a:lnTo>
                <a:lnTo>
                  <a:pt x="12920" y="13286"/>
                </a:lnTo>
                <a:lnTo>
                  <a:pt x="12872" y="13237"/>
                </a:lnTo>
                <a:lnTo>
                  <a:pt x="12847" y="13164"/>
                </a:lnTo>
                <a:lnTo>
                  <a:pt x="12823" y="13066"/>
                </a:lnTo>
                <a:lnTo>
                  <a:pt x="12798" y="12920"/>
                </a:lnTo>
                <a:lnTo>
                  <a:pt x="12774" y="12749"/>
                </a:lnTo>
                <a:lnTo>
                  <a:pt x="12798" y="12602"/>
                </a:lnTo>
                <a:lnTo>
                  <a:pt x="12823" y="12456"/>
                </a:lnTo>
                <a:lnTo>
                  <a:pt x="12847" y="12358"/>
                </a:lnTo>
                <a:lnTo>
                  <a:pt x="12872" y="12285"/>
                </a:lnTo>
                <a:lnTo>
                  <a:pt x="12920" y="12236"/>
                </a:lnTo>
                <a:lnTo>
                  <a:pt x="12945" y="12163"/>
                </a:lnTo>
                <a:lnTo>
                  <a:pt x="12969" y="11992"/>
                </a:lnTo>
                <a:lnTo>
                  <a:pt x="12945" y="11894"/>
                </a:lnTo>
                <a:lnTo>
                  <a:pt x="12896" y="11772"/>
                </a:lnTo>
                <a:lnTo>
                  <a:pt x="12798" y="11650"/>
                </a:lnTo>
                <a:lnTo>
                  <a:pt x="12701" y="11528"/>
                </a:lnTo>
                <a:lnTo>
                  <a:pt x="12578" y="11381"/>
                </a:lnTo>
                <a:lnTo>
                  <a:pt x="12481" y="11210"/>
                </a:lnTo>
                <a:lnTo>
                  <a:pt x="12432" y="11015"/>
                </a:lnTo>
                <a:lnTo>
                  <a:pt x="12408" y="10844"/>
                </a:lnTo>
                <a:lnTo>
                  <a:pt x="12408" y="10697"/>
                </a:lnTo>
                <a:lnTo>
                  <a:pt x="12383" y="10551"/>
                </a:lnTo>
                <a:lnTo>
                  <a:pt x="12334" y="10453"/>
                </a:lnTo>
                <a:lnTo>
                  <a:pt x="12310" y="10380"/>
                </a:lnTo>
                <a:lnTo>
                  <a:pt x="12261" y="10331"/>
                </a:lnTo>
                <a:lnTo>
                  <a:pt x="12188" y="10307"/>
                </a:lnTo>
                <a:lnTo>
                  <a:pt x="12017" y="10282"/>
                </a:lnTo>
                <a:lnTo>
                  <a:pt x="11870" y="10307"/>
                </a:lnTo>
                <a:lnTo>
                  <a:pt x="11797" y="10331"/>
                </a:lnTo>
                <a:lnTo>
                  <a:pt x="11748" y="10380"/>
                </a:lnTo>
                <a:lnTo>
                  <a:pt x="11675" y="10429"/>
                </a:lnTo>
                <a:lnTo>
                  <a:pt x="11553" y="10453"/>
                </a:lnTo>
                <a:lnTo>
                  <a:pt x="11406" y="10478"/>
                </a:lnTo>
                <a:lnTo>
                  <a:pt x="11260" y="10478"/>
                </a:lnTo>
                <a:lnTo>
                  <a:pt x="11089" y="10453"/>
                </a:lnTo>
                <a:lnTo>
                  <a:pt x="10893" y="10355"/>
                </a:lnTo>
                <a:lnTo>
                  <a:pt x="10674" y="10233"/>
                </a:lnTo>
                <a:lnTo>
                  <a:pt x="10503" y="10087"/>
                </a:lnTo>
                <a:lnTo>
                  <a:pt x="10429" y="10013"/>
                </a:lnTo>
                <a:lnTo>
                  <a:pt x="10356" y="9891"/>
                </a:lnTo>
                <a:lnTo>
                  <a:pt x="10234" y="9598"/>
                </a:lnTo>
                <a:lnTo>
                  <a:pt x="10161" y="9281"/>
                </a:lnTo>
                <a:lnTo>
                  <a:pt x="10112" y="8963"/>
                </a:lnTo>
                <a:lnTo>
                  <a:pt x="10136" y="8792"/>
                </a:lnTo>
                <a:lnTo>
                  <a:pt x="10161" y="8621"/>
                </a:lnTo>
                <a:lnTo>
                  <a:pt x="10258" y="8279"/>
                </a:lnTo>
                <a:lnTo>
                  <a:pt x="10332" y="8108"/>
                </a:lnTo>
                <a:lnTo>
                  <a:pt x="10405" y="7962"/>
                </a:lnTo>
                <a:lnTo>
                  <a:pt x="10503" y="7815"/>
                </a:lnTo>
                <a:lnTo>
                  <a:pt x="10600" y="7718"/>
                </a:lnTo>
                <a:lnTo>
                  <a:pt x="10796" y="7522"/>
                </a:lnTo>
                <a:lnTo>
                  <a:pt x="10991" y="7376"/>
                </a:lnTo>
                <a:lnTo>
                  <a:pt x="11162" y="7278"/>
                </a:lnTo>
                <a:lnTo>
                  <a:pt x="11260" y="7229"/>
                </a:lnTo>
                <a:lnTo>
                  <a:pt x="11431" y="7205"/>
                </a:lnTo>
                <a:lnTo>
                  <a:pt x="11504" y="7180"/>
                </a:lnTo>
                <a:lnTo>
                  <a:pt x="11553" y="7132"/>
                </a:lnTo>
                <a:lnTo>
                  <a:pt x="11626" y="7107"/>
                </a:lnTo>
                <a:lnTo>
                  <a:pt x="11724" y="7083"/>
                </a:lnTo>
                <a:lnTo>
                  <a:pt x="11870" y="7058"/>
                </a:lnTo>
                <a:lnTo>
                  <a:pt x="12188" y="7058"/>
                </a:lnTo>
                <a:lnTo>
                  <a:pt x="12359" y="7107"/>
                </a:lnTo>
                <a:lnTo>
                  <a:pt x="12481" y="7156"/>
                </a:lnTo>
                <a:lnTo>
                  <a:pt x="12603" y="7229"/>
                </a:lnTo>
                <a:lnTo>
                  <a:pt x="12676" y="7303"/>
                </a:lnTo>
                <a:lnTo>
                  <a:pt x="12774" y="7376"/>
                </a:lnTo>
                <a:lnTo>
                  <a:pt x="12896" y="7425"/>
                </a:lnTo>
                <a:lnTo>
                  <a:pt x="12969" y="7425"/>
                </a:lnTo>
                <a:lnTo>
                  <a:pt x="13140" y="7449"/>
                </a:lnTo>
                <a:lnTo>
                  <a:pt x="13213" y="7498"/>
                </a:lnTo>
                <a:lnTo>
                  <a:pt x="13262" y="7522"/>
                </a:lnTo>
                <a:lnTo>
                  <a:pt x="13311" y="7547"/>
                </a:lnTo>
                <a:lnTo>
                  <a:pt x="13360" y="7571"/>
                </a:lnTo>
                <a:lnTo>
                  <a:pt x="13409" y="7547"/>
                </a:lnTo>
                <a:lnTo>
                  <a:pt x="13458" y="7522"/>
                </a:lnTo>
                <a:lnTo>
                  <a:pt x="13507" y="7498"/>
                </a:lnTo>
                <a:lnTo>
                  <a:pt x="13580" y="7449"/>
                </a:lnTo>
                <a:lnTo>
                  <a:pt x="13726" y="7425"/>
                </a:lnTo>
                <a:lnTo>
                  <a:pt x="13897" y="7449"/>
                </a:lnTo>
                <a:lnTo>
                  <a:pt x="13971" y="7498"/>
                </a:lnTo>
                <a:lnTo>
                  <a:pt x="14019" y="7522"/>
                </a:lnTo>
                <a:lnTo>
                  <a:pt x="14093" y="7571"/>
                </a:lnTo>
                <a:lnTo>
                  <a:pt x="14190" y="7596"/>
                </a:lnTo>
                <a:lnTo>
                  <a:pt x="14337" y="7620"/>
                </a:lnTo>
                <a:lnTo>
                  <a:pt x="14654" y="7620"/>
                </a:lnTo>
                <a:lnTo>
                  <a:pt x="14801" y="7596"/>
                </a:lnTo>
                <a:lnTo>
                  <a:pt x="14899" y="7571"/>
                </a:lnTo>
                <a:lnTo>
                  <a:pt x="14972" y="7522"/>
                </a:lnTo>
                <a:lnTo>
                  <a:pt x="15021" y="7473"/>
                </a:lnTo>
                <a:lnTo>
                  <a:pt x="15045" y="7400"/>
                </a:lnTo>
                <a:lnTo>
                  <a:pt x="15070" y="7229"/>
                </a:lnTo>
                <a:lnTo>
                  <a:pt x="15070" y="7205"/>
                </a:lnTo>
                <a:lnTo>
                  <a:pt x="15045" y="7156"/>
                </a:lnTo>
                <a:lnTo>
                  <a:pt x="14948" y="7107"/>
                </a:lnTo>
                <a:lnTo>
                  <a:pt x="14825" y="7058"/>
                </a:lnTo>
                <a:lnTo>
                  <a:pt x="14679" y="7058"/>
                </a:lnTo>
                <a:lnTo>
                  <a:pt x="14532" y="7034"/>
                </a:lnTo>
                <a:lnTo>
                  <a:pt x="14361" y="6985"/>
                </a:lnTo>
                <a:lnTo>
                  <a:pt x="14215" y="6936"/>
                </a:lnTo>
                <a:lnTo>
                  <a:pt x="14117" y="6863"/>
                </a:lnTo>
                <a:lnTo>
                  <a:pt x="14019" y="6790"/>
                </a:lnTo>
                <a:lnTo>
                  <a:pt x="13922" y="6716"/>
                </a:lnTo>
                <a:lnTo>
                  <a:pt x="13824" y="6692"/>
                </a:lnTo>
                <a:lnTo>
                  <a:pt x="13726" y="6668"/>
                </a:lnTo>
                <a:lnTo>
                  <a:pt x="13653" y="6643"/>
                </a:lnTo>
                <a:lnTo>
                  <a:pt x="13555" y="6619"/>
                </a:lnTo>
                <a:lnTo>
                  <a:pt x="13458" y="6545"/>
                </a:lnTo>
                <a:lnTo>
                  <a:pt x="13360" y="6472"/>
                </a:lnTo>
                <a:lnTo>
                  <a:pt x="13287" y="6399"/>
                </a:lnTo>
                <a:lnTo>
                  <a:pt x="13189" y="6374"/>
                </a:lnTo>
                <a:lnTo>
                  <a:pt x="13116" y="6350"/>
                </a:lnTo>
                <a:lnTo>
                  <a:pt x="13067" y="6374"/>
                </a:lnTo>
                <a:lnTo>
                  <a:pt x="13018" y="6399"/>
                </a:lnTo>
                <a:lnTo>
                  <a:pt x="12945" y="6399"/>
                </a:lnTo>
                <a:lnTo>
                  <a:pt x="12872" y="6350"/>
                </a:lnTo>
                <a:lnTo>
                  <a:pt x="12774" y="6277"/>
                </a:lnTo>
                <a:lnTo>
                  <a:pt x="12701" y="6228"/>
                </a:lnTo>
                <a:lnTo>
                  <a:pt x="12627" y="6179"/>
                </a:lnTo>
                <a:lnTo>
                  <a:pt x="12505" y="6179"/>
                </a:lnTo>
                <a:lnTo>
                  <a:pt x="12456" y="6228"/>
                </a:lnTo>
                <a:lnTo>
                  <a:pt x="12383" y="6252"/>
                </a:lnTo>
                <a:lnTo>
                  <a:pt x="12212" y="6277"/>
                </a:lnTo>
                <a:lnTo>
                  <a:pt x="12114" y="6326"/>
                </a:lnTo>
                <a:lnTo>
                  <a:pt x="11968" y="6399"/>
                </a:lnTo>
                <a:lnTo>
                  <a:pt x="11797" y="6521"/>
                </a:lnTo>
                <a:lnTo>
                  <a:pt x="11650" y="6668"/>
                </a:lnTo>
                <a:lnTo>
                  <a:pt x="11479" y="6814"/>
                </a:lnTo>
                <a:lnTo>
                  <a:pt x="11309" y="6936"/>
                </a:lnTo>
                <a:lnTo>
                  <a:pt x="11186" y="7009"/>
                </a:lnTo>
                <a:lnTo>
                  <a:pt x="11064" y="7058"/>
                </a:lnTo>
                <a:lnTo>
                  <a:pt x="10918" y="7009"/>
                </a:lnTo>
                <a:lnTo>
                  <a:pt x="10844" y="6985"/>
                </a:lnTo>
                <a:lnTo>
                  <a:pt x="10796" y="6961"/>
                </a:lnTo>
                <a:lnTo>
                  <a:pt x="10747" y="6912"/>
                </a:lnTo>
                <a:lnTo>
                  <a:pt x="10722" y="6838"/>
                </a:lnTo>
                <a:lnTo>
                  <a:pt x="10698" y="6668"/>
                </a:lnTo>
                <a:lnTo>
                  <a:pt x="10722" y="6497"/>
                </a:lnTo>
                <a:lnTo>
                  <a:pt x="10747" y="6423"/>
                </a:lnTo>
                <a:lnTo>
                  <a:pt x="10796" y="6374"/>
                </a:lnTo>
                <a:lnTo>
                  <a:pt x="10844" y="6350"/>
                </a:lnTo>
                <a:lnTo>
                  <a:pt x="10967" y="6326"/>
                </a:lnTo>
                <a:lnTo>
                  <a:pt x="11113" y="6301"/>
                </a:lnTo>
                <a:lnTo>
                  <a:pt x="11260" y="6277"/>
                </a:lnTo>
                <a:lnTo>
                  <a:pt x="11406" y="6277"/>
                </a:lnTo>
                <a:lnTo>
                  <a:pt x="11528" y="6228"/>
                </a:lnTo>
                <a:lnTo>
                  <a:pt x="11602" y="6179"/>
                </a:lnTo>
                <a:lnTo>
                  <a:pt x="11626" y="6130"/>
                </a:lnTo>
                <a:lnTo>
                  <a:pt x="11650" y="6106"/>
                </a:lnTo>
                <a:lnTo>
                  <a:pt x="11602" y="5935"/>
                </a:lnTo>
                <a:lnTo>
                  <a:pt x="11577" y="5862"/>
                </a:lnTo>
                <a:lnTo>
                  <a:pt x="11553" y="5813"/>
                </a:lnTo>
                <a:lnTo>
                  <a:pt x="11504" y="5764"/>
                </a:lnTo>
                <a:lnTo>
                  <a:pt x="11504" y="5715"/>
                </a:lnTo>
                <a:lnTo>
                  <a:pt x="11504" y="5666"/>
                </a:lnTo>
                <a:lnTo>
                  <a:pt x="11553" y="5617"/>
                </a:lnTo>
                <a:lnTo>
                  <a:pt x="11602" y="5593"/>
                </a:lnTo>
                <a:lnTo>
                  <a:pt x="11675" y="5544"/>
                </a:lnTo>
                <a:lnTo>
                  <a:pt x="11821" y="5520"/>
                </a:lnTo>
                <a:lnTo>
                  <a:pt x="11919" y="5520"/>
                </a:lnTo>
                <a:lnTo>
                  <a:pt x="12017" y="5471"/>
                </a:lnTo>
                <a:lnTo>
                  <a:pt x="12114" y="5398"/>
                </a:lnTo>
                <a:lnTo>
                  <a:pt x="12212" y="5324"/>
                </a:lnTo>
                <a:lnTo>
                  <a:pt x="12285" y="5251"/>
                </a:lnTo>
                <a:lnTo>
                  <a:pt x="12359" y="5153"/>
                </a:lnTo>
                <a:lnTo>
                  <a:pt x="12383" y="5031"/>
                </a:lnTo>
                <a:lnTo>
                  <a:pt x="12408" y="4958"/>
                </a:lnTo>
                <a:lnTo>
                  <a:pt x="12383" y="4787"/>
                </a:lnTo>
                <a:lnTo>
                  <a:pt x="12334" y="4714"/>
                </a:lnTo>
                <a:lnTo>
                  <a:pt x="12310" y="4665"/>
                </a:lnTo>
                <a:lnTo>
                  <a:pt x="12310" y="4640"/>
                </a:lnTo>
                <a:lnTo>
                  <a:pt x="12310" y="4592"/>
                </a:lnTo>
                <a:lnTo>
                  <a:pt x="12383" y="4469"/>
                </a:lnTo>
                <a:lnTo>
                  <a:pt x="12505" y="4298"/>
                </a:lnTo>
                <a:lnTo>
                  <a:pt x="12701" y="4103"/>
                </a:lnTo>
                <a:lnTo>
                  <a:pt x="12798" y="4005"/>
                </a:lnTo>
                <a:lnTo>
                  <a:pt x="12945" y="3908"/>
                </a:lnTo>
                <a:lnTo>
                  <a:pt x="13091" y="3834"/>
                </a:lnTo>
                <a:lnTo>
                  <a:pt x="13262" y="3761"/>
                </a:lnTo>
                <a:lnTo>
                  <a:pt x="13604" y="3663"/>
                </a:lnTo>
                <a:lnTo>
                  <a:pt x="13775" y="3639"/>
                </a:lnTo>
                <a:lnTo>
                  <a:pt x="13922" y="3615"/>
                </a:lnTo>
                <a:close/>
                <a:moveTo>
                  <a:pt x="6888" y="2467"/>
                </a:moveTo>
                <a:lnTo>
                  <a:pt x="6986" y="2491"/>
                </a:lnTo>
                <a:lnTo>
                  <a:pt x="7083" y="2516"/>
                </a:lnTo>
                <a:lnTo>
                  <a:pt x="7132" y="2540"/>
                </a:lnTo>
                <a:lnTo>
                  <a:pt x="7181" y="2589"/>
                </a:lnTo>
                <a:lnTo>
                  <a:pt x="7181" y="2638"/>
                </a:lnTo>
                <a:lnTo>
                  <a:pt x="7181" y="2711"/>
                </a:lnTo>
                <a:lnTo>
                  <a:pt x="7132" y="2784"/>
                </a:lnTo>
                <a:lnTo>
                  <a:pt x="7083" y="2858"/>
                </a:lnTo>
                <a:lnTo>
                  <a:pt x="6937" y="3028"/>
                </a:lnTo>
                <a:lnTo>
                  <a:pt x="6864" y="3175"/>
                </a:lnTo>
                <a:lnTo>
                  <a:pt x="6839" y="3322"/>
                </a:lnTo>
                <a:lnTo>
                  <a:pt x="6864" y="3395"/>
                </a:lnTo>
                <a:lnTo>
                  <a:pt x="6888" y="3419"/>
                </a:lnTo>
                <a:lnTo>
                  <a:pt x="6961" y="3517"/>
                </a:lnTo>
                <a:lnTo>
                  <a:pt x="7010" y="3615"/>
                </a:lnTo>
                <a:lnTo>
                  <a:pt x="7059" y="3712"/>
                </a:lnTo>
                <a:lnTo>
                  <a:pt x="7083" y="3810"/>
                </a:lnTo>
                <a:lnTo>
                  <a:pt x="7059" y="3908"/>
                </a:lnTo>
                <a:lnTo>
                  <a:pt x="7010" y="4005"/>
                </a:lnTo>
                <a:lnTo>
                  <a:pt x="6961" y="4103"/>
                </a:lnTo>
                <a:lnTo>
                  <a:pt x="6888" y="4201"/>
                </a:lnTo>
                <a:lnTo>
                  <a:pt x="6839" y="4225"/>
                </a:lnTo>
                <a:lnTo>
                  <a:pt x="6644" y="4225"/>
                </a:lnTo>
                <a:lnTo>
                  <a:pt x="6473" y="4128"/>
                </a:lnTo>
                <a:lnTo>
                  <a:pt x="6302" y="4005"/>
                </a:lnTo>
                <a:lnTo>
                  <a:pt x="6155" y="3859"/>
                </a:lnTo>
                <a:lnTo>
                  <a:pt x="5984" y="3786"/>
                </a:lnTo>
                <a:lnTo>
                  <a:pt x="5838" y="3761"/>
                </a:lnTo>
                <a:lnTo>
                  <a:pt x="5789" y="3786"/>
                </a:lnTo>
                <a:lnTo>
                  <a:pt x="5740" y="3810"/>
                </a:lnTo>
                <a:lnTo>
                  <a:pt x="5642" y="3883"/>
                </a:lnTo>
                <a:lnTo>
                  <a:pt x="5545" y="3957"/>
                </a:lnTo>
                <a:lnTo>
                  <a:pt x="5447" y="3981"/>
                </a:lnTo>
                <a:lnTo>
                  <a:pt x="5349" y="4005"/>
                </a:lnTo>
                <a:lnTo>
                  <a:pt x="5203" y="4030"/>
                </a:lnTo>
                <a:lnTo>
                  <a:pt x="5129" y="4054"/>
                </a:lnTo>
                <a:lnTo>
                  <a:pt x="5081" y="4103"/>
                </a:lnTo>
                <a:lnTo>
                  <a:pt x="5032" y="4128"/>
                </a:lnTo>
                <a:lnTo>
                  <a:pt x="4959" y="4152"/>
                </a:lnTo>
                <a:lnTo>
                  <a:pt x="4788" y="4201"/>
                </a:lnTo>
                <a:lnTo>
                  <a:pt x="4690" y="4201"/>
                </a:lnTo>
                <a:lnTo>
                  <a:pt x="4592" y="4250"/>
                </a:lnTo>
                <a:lnTo>
                  <a:pt x="4494" y="4298"/>
                </a:lnTo>
                <a:lnTo>
                  <a:pt x="4397" y="4372"/>
                </a:lnTo>
                <a:lnTo>
                  <a:pt x="4372" y="4421"/>
                </a:lnTo>
                <a:lnTo>
                  <a:pt x="4372" y="4494"/>
                </a:lnTo>
                <a:lnTo>
                  <a:pt x="4372" y="4616"/>
                </a:lnTo>
                <a:lnTo>
                  <a:pt x="4470" y="4787"/>
                </a:lnTo>
                <a:lnTo>
                  <a:pt x="4592" y="4958"/>
                </a:lnTo>
                <a:lnTo>
                  <a:pt x="4690" y="5031"/>
                </a:lnTo>
                <a:lnTo>
                  <a:pt x="4788" y="5056"/>
                </a:lnTo>
                <a:lnTo>
                  <a:pt x="4885" y="5080"/>
                </a:lnTo>
                <a:lnTo>
                  <a:pt x="5007" y="5080"/>
                </a:lnTo>
                <a:lnTo>
                  <a:pt x="5129" y="5056"/>
                </a:lnTo>
                <a:lnTo>
                  <a:pt x="5227" y="5007"/>
                </a:lnTo>
                <a:lnTo>
                  <a:pt x="5349" y="4933"/>
                </a:lnTo>
                <a:lnTo>
                  <a:pt x="5447" y="4860"/>
                </a:lnTo>
                <a:lnTo>
                  <a:pt x="5642" y="4665"/>
                </a:lnTo>
                <a:lnTo>
                  <a:pt x="5838" y="4518"/>
                </a:lnTo>
                <a:lnTo>
                  <a:pt x="6009" y="4421"/>
                </a:lnTo>
                <a:lnTo>
                  <a:pt x="6131" y="4372"/>
                </a:lnTo>
                <a:lnTo>
                  <a:pt x="6204" y="4396"/>
                </a:lnTo>
                <a:lnTo>
                  <a:pt x="6253" y="4445"/>
                </a:lnTo>
                <a:lnTo>
                  <a:pt x="6302" y="4494"/>
                </a:lnTo>
                <a:lnTo>
                  <a:pt x="6302" y="4567"/>
                </a:lnTo>
                <a:lnTo>
                  <a:pt x="6326" y="4640"/>
                </a:lnTo>
                <a:lnTo>
                  <a:pt x="6375" y="4714"/>
                </a:lnTo>
                <a:lnTo>
                  <a:pt x="6424" y="4738"/>
                </a:lnTo>
                <a:lnTo>
                  <a:pt x="6497" y="4763"/>
                </a:lnTo>
                <a:lnTo>
                  <a:pt x="6595" y="4787"/>
                </a:lnTo>
                <a:lnTo>
                  <a:pt x="6693" y="4811"/>
                </a:lnTo>
                <a:lnTo>
                  <a:pt x="6790" y="4885"/>
                </a:lnTo>
                <a:lnTo>
                  <a:pt x="6888" y="4958"/>
                </a:lnTo>
                <a:lnTo>
                  <a:pt x="6937" y="5031"/>
                </a:lnTo>
                <a:lnTo>
                  <a:pt x="6961" y="5153"/>
                </a:lnTo>
                <a:lnTo>
                  <a:pt x="6937" y="5251"/>
                </a:lnTo>
                <a:lnTo>
                  <a:pt x="6888" y="5324"/>
                </a:lnTo>
                <a:lnTo>
                  <a:pt x="6790" y="5398"/>
                </a:lnTo>
                <a:lnTo>
                  <a:pt x="6693" y="5471"/>
                </a:lnTo>
                <a:lnTo>
                  <a:pt x="6595" y="5520"/>
                </a:lnTo>
                <a:lnTo>
                  <a:pt x="6497" y="5520"/>
                </a:lnTo>
                <a:lnTo>
                  <a:pt x="6399" y="5544"/>
                </a:lnTo>
                <a:lnTo>
                  <a:pt x="6253" y="5642"/>
                </a:lnTo>
                <a:lnTo>
                  <a:pt x="6082" y="5764"/>
                </a:lnTo>
                <a:lnTo>
                  <a:pt x="5935" y="5910"/>
                </a:lnTo>
                <a:lnTo>
                  <a:pt x="5764" y="6057"/>
                </a:lnTo>
                <a:lnTo>
                  <a:pt x="5594" y="6179"/>
                </a:lnTo>
                <a:lnTo>
                  <a:pt x="5471" y="6252"/>
                </a:lnTo>
                <a:lnTo>
                  <a:pt x="5349" y="6277"/>
                </a:lnTo>
                <a:lnTo>
                  <a:pt x="5227" y="6326"/>
                </a:lnTo>
                <a:lnTo>
                  <a:pt x="5056" y="6448"/>
                </a:lnTo>
                <a:lnTo>
                  <a:pt x="4812" y="6643"/>
                </a:lnTo>
                <a:lnTo>
                  <a:pt x="4568" y="6887"/>
                </a:lnTo>
                <a:lnTo>
                  <a:pt x="4226" y="7229"/>
                </a:lnTo>
                <a:lnTo>
                  <a:pt x="4104" y="7327"/>
                </a:lnTo>
                <a:lnTo>
                  <a:pt x="3957" y="7449"/>
                </a:lnTo>
                <a:lnTo>
                  <a:pt x="3640" y="7644"/>
                </a:lnTo>
                <a:lnTo>
                  <a:pt x="3347" y="7767"/>
                </a:lnTo>
                <a:lnTo>
                  <a:pt x="3200" y="7791"/>
                </a:lnTo>
                <a:lnTo>
                  <a:pt x="3078" y="7815"/>
                </a:lnTo>
                <a:lnTo>
                  <a:pt x="2834" y="7815"/>
                </a:lnTo>
                <a:lnTo>
                  <a:pt x="2614" y="7864"/>
                </a:lnTo>
                <a:lnTo>
                  <a:pt x="2443" y="7938"/>
                </a:lnTo>
                <a:lnTo>
                  <a:pt x="2321" y="8011"/>
                </a:lnTo>
                <a:lnTo>
                  <a:pt x="2248" y="8084"/>
                </a:lnTo>
                <a:lnTo>
                  <a:pt x="2174" y="8182"/>
                </a:lnTo>
                <a:lnTo>
                  <a:pt x="2125" y="8279"/>
                </a:lnTo>
                <a:lnTo>
                  <a:pt x="2125" y="8377"/>
                </a:lnTo>
                <a:lnTo>
                  <a:pt x="2125" y="8475"/>
                </a:lnTo>
                <a:lnTo>
                  <a:pt x="2174" y="8573"/>
                </a:lnTo>
                <a:lnTo>
                  <a:pt x="2248" y="8670"/>
                </a:lnTo>
                <a:lnTo>
                  <a:pt x="2321" y="8768"/>
                </a:lnTo>
                <a:lnTo>
                  <a:pt x="2394" y="8841"/>
                </a:lnTo>
                <a:lnTo>
                  <a:pt x="2492" y="8890"/>
                </a:lnTo>
                <a:lnTo>
                  <a:pt x="2614" y="8939"/>
                </a:lnTo>
                <a:lnTo>
                  <a:pt x="2687" y="8939"/>
                </a:lnTo>
                <a:lnTo>
                  <a:pt x="2809" y="8988"/>
                </a:lnTo>
                <a:lnTo>
                  <a:pt x="2956" y="9085"/>
                </a:lnTo>
                <a:lnTo>
                  <a:pt x="3151" y="9232"/>
                </a:lnTo>
                <a:lnTo>
                  <a:pt x="3371" y="9427"/>
                </a:lnTo>
                <a:lnTo>
                  <a:pt x="3566" y="9623"/>
                </a:lnTo>
                <a:lnTo>
                  <a:pt x="3762" y="9769"/>
                </a:lnTo>
                <a:lnTo>
                  <a:pt x="3908" y="9867"/>
                </a:lnTo>
                <a:lnTo>
                  <a:pt x="4030" y="9891"/>
                </a:lnTo>
                <a:lnTo>
                  <a:pt x="4177" y="9867"/>
                </a:lnTo>
                <a:lnTo>
                  <a:pt x="4250" y="9843"/>
                </a:lnTo>
                <a:lnTo>
                  <a:pt x="4324" y="9818"/>
                </a:lnTo>
                <a:lnTo>
                  <a:pt x="4372" y="9769"/>
                </a:lnTo>
                <a:lnTo>
                  <a:pt x="4494" y="9745"/>
                </a:lnTo>
                <a:lnTo>
                  <a:pt x="4641" y="9720"/>
                </a:lnTo>
                <a:lnTo>
                  <a:pt x="4959" y="9720"/>
                </a:lnTo>
                <a:lnTo>
                  <a:pt x="5105" y="9769"/>
                </a:lnTo>
                <a:lnTo>
                  <a:pt x="5252" y="9818"/>
                </a:lnTo>
                <a:lnTo>
                  <a:pt x="5349" y="9916"/>
                </a:lnTo>
                <a:lnTo>
                  <a:pt x="5447" y="9989"/>
                </a:lnTo>
                <a:lnTo>
                  <a:pt x="5545" y="10038"/>
                </a:lnTo>
                <a:lnTo>
                  <a:pt x="5642" y="10087"/>
                </a:lnTo>
                <a:lnTo>
                  <a:pt x="5740" y="10087"/>
                </a:lnTo>
                <a:lnTo>
                  <a:pt x="5838" y="10136"/>
                </a:lnTo>
                <a:lnTo>
                  <a:pt x="5984" y="10209"/>
                </a:lnTo>
                <a:lnTo>
                  <a:pt x="6155" y="10331"/>
                </a:lnTo>
                <a:lnTo>
                  <a:pt x="6302" y="10478"/>
                </a:lnTo>
                <a:lnTo>
                  <a:pt x="6473" y="10624"/>
                </a:lnTo>
                <a:lnTo>
                  <a:pt x="6644" y="10746"/>
                </a:lnTo>
                <a:lnTo>
                  <a:pt x="6790" y="10819"/>
                </a:lnTo>
                <a:lnTo>
                  <a:pt x="6888" y="10844"/>
                </a:lnTo>
                <a:lnTo>
                  <a:pt x="6961" y="10868"/>
                </a:lnTo>
                <a:lnTo>
                  <a:pt x="7083" y="10917"/>
                </a:lnTo>
                <a:lnTo>
                  <a:pt x="7181" y="10966"/>
                </a:lnTo>
                <a:lnTo>
                  <a:pt x="7254" y="11039"/>
                </a:lnTo>
                <a:lnTo>
                  <a:pt x="7352" y="11113"/>
                </a:lnTo>
                <a:lnTo>
                  <a:pt x="7450" y="11186"/>
                </a:lnTo>
                <a:lnTo>
                  <a:pt x="7547" y="11210"/>
                </a:lnTo>
                <a:lnTo>
                  <a:pt x="7645" y="11235"/>
                </a:lnTo>
                <a:lnTo>
                  <a:pt x="7743" y="11259"/>
                </a:lnTo>
                <a:lnTo>
                  <a:pt x="7840" y="11283"/>
                </a:lnTo>
                <a:lnTo>
                  <a:pt x="7938" y="11357"/>
                </a:lnTo>
                <a:lnTo>
                  <a:pt x="8036" y="11430"/>
                </a:lnTo>
                <a:lnTo>
                  <a:pt x="8109" y="11528"/>
                </a:lnTo>
                <a:lnTo>
                  <a:pt x="8158" y="11625"/>
                </a:lnTo>
                <a:lnTo>
                  <a:pt x="8207" y="11723"/>
                </a:lnTo>
                <a:lnTo>
                  <a:pt x="8207" y="11796"/>
                </a:lnTo>
                <a:lnTo>
                  <a:pt x="8207" y="11894"/>
                </a:lnTo>
                <a:lnTo>
                  <a:pt x="8158" y="11992"/>
                </a:lnTo>
                <a:lnTo>
                  <a:pt x="8109" y="12089"/>
                </a:lnTo>
                <a:lnTo>
                  <a:pt x="8036" y="12187"/>
                </a:lnTo>
                <a:lnTo>
                  <a:pt x="7963" y="12285"/>
                </a:lnTo>
                <a:lnTo>
                  <a:pt x="7889" y="12383"/>
                </a:lnTo>
                <a:lnTo>
                  <a:pt x="7840" y="12480"/>
                </a:lnTo>
                <a:lnTo>
                  <a:pt x="7840" y="12578"/>
                </a:lnTo>
                <a:lnTo>
                  <a:pt x="7816" y="12676"/>
                </a:lnTo>
                <a:lnTo>
                  <a:pt x="7718" y="12822"/>
                </a:lnTo>
                <a:lnTo>
                  <a:pt x="7596" y="12969"/>
                </a:lnTo>
                <a:lnTo>
                  <a:pt x="7450" y="13140"/>
                </a:lnTo>
                <a:lnTo>
                  <a:pt x="7303" y="13311"/>
                </a:lnTo>
                <a:lnTo>
                  <a:pt x="7181" y="13457"/>
                </a:lnTo>
                <a:lnTo>
                  <a:pt x="7108" y="13604"/>
                </a:lnTo>
                <a:lnTo>
                  <a:pt x="7083" y="13701"/>
                </a:lnTo>
                <a:lnTo>
                  <a:pt x="7034" y="13823"/>
                </a:lnTo>
                <a:lnTo>
                  <a:pt x="6961" y="13970"/>
                </a:lnTo>
                <a:lnTo>
                  <a:pt x="6839" y="14117"/>
                </a:lnTo>
                <a:lnTo>
                  <a:pt x="6693" y="14288"/>
                </a:lnTo>
                <a:lnTo>
                  <a:pt x="6546" y="14434"/>
                </a:lnTo>
                <a:lnTo>
                  <a:pt x="6424" y="14605"/>
                </a:lnTo>
                <a:lnTo>
                  <a:pt x="6351" y="14752"/>
                </a:lnTo>
                <a:lnTo>
                  <a:pt x="6302" y="14849"/>
                </a:lnTo>
                <a:lnTo>
                  <a:pt x="6277" y="14947"/>
                </a:lnTo>
                <a:lnTo>
                  <a:pt x="6229" y="15069"/>
                </a:lnTo>
                <a:lnTo>
                  <a:pt x="6131" y="15216"/>
                </a:lnTo>
                <a:lnTo>
                  <a:pt x="6033" y="15338"/>
                </a:lnTo>
                <a:lnTo>
                  <a:pt x="5911" y="15460"/>
                </a:lnTo>
                <a:lnTo>
                  <a:pt x="5813" y="15582"/>
                </a:lnTo>
                <a:lnTo>
                  <a:pt x="5764" y="15704"/>
                </a:lnTo>
                <a:lnTo>
                  <a:pt x="5740" y="15802"/>
                </a:lnTo>
                <a:lnTo>
                  <a:pt x="5764" y="15973"/>
                </a:lnTo>
                <a:lnTo>
                  <a:pt x="5789" y="16046"/>
                </a:lnTo>
                <a:lnTo>
                  <a:pt x="5838" y="16095"/>
                </a:lnTo>
                <a:lnTo>
                  <a:pt x="5862" y="16144"/>
                </a:lnTo>
                <a:lnTo>
                  <a:pt x="5911" y="16217"/>
                </a:lnTo>
                <a:lnTo>
                  <a:pt x="5935" y="16388"/>
                </a:lnTo>
                <a:lnTo>
                  <a:pt x="5911" y="16461"/>
                </a:lnTo>
                <a:lnTo>
                  <a:pt x="5862" y="16510"/>
                </a:lnTo>
                <a:lnTo>
                  <a:pt x="5813" y="16559"/>
                </a:lnTo>
                <a:lnTo>
                  <a:pt x="5642" y="16559"/>
                </a:lnTo>
                <a:lnTo>
                  <a:pt x="5545" y="16510"/>
                </a:lnTo>
                <a:lnTo>
                  <a:pt x="5447" y="16461"/>
                </a:lnTo>
                <a:lnTo>
                  <a:pt x="5349" y="16388"/>
                </a:lnTo>
                <a:lnTo>
                  <a:pt x="5276" y="16266"/>
                </a:lnTo>
                <a:lnTo>
                  <a:pt x="5227" y="16119"/>
                </a:lnTo>
                <a:lnTo>
                  <a:pt x="5178" y="15973"/>
                </a:lnTo>
                <a:lnTo>
                  <a:pt x="5178" y="15802"/>
                </a:lnTo>
                <a:lnTo>
                  <a:pt x="5154" y="15655"/>
                </a:lnTo>
                <a:lnTo>
                  <a:pt x="5105" y="15484"/>
                </a:lnTo>
                <a:lnTo>
                  <a:pt x="5056" y="15338"/>
                </a:lnTo>
                <a:lnTo>
                  <a:pt x="4983" y="15240"/>
                </a:lnTo>
                <a:lnTo>
                  <a:pt x="4934" y="15191"/>
                </a:lnTo>
                <a:lnTo>
                  <a:pt x="4910" y="15093"/>
                </a:lnTo>
                <a:lnTo>
                  <a:pt x="4836" y="14849"/>
                </a:lnTo>
                <a:lnTo>
                  <a:pt x="4812" y="14556"/>
                </a:lnTo>
                <a:lnTo>
                  <a:pt x="4788" y="14214"/>
                </a:lnTo>
                <a:lnTo>
                  <a:pt x="4788" y="13970"/>
                </a:lnTo>
                <a:lnTo>
                  <a:pt x="4788" y="13799"/>
                </a:lnTo>
                <a:lnTo>
                  <a:pt x="4739" y="13604"/>
                </a:lnTo>
                <a:lnTo>
                  <a:pt x="4714" y="13433"/>
                </a:lnTo>
                <a:lnTo>
                  <a:pt x="4641" y="13237"/>
                </a:lnTo>
                <a:lnTo>
                  <a:pt x="4568" y="13066"/>
                </a:lnTo>
                <a:lnTo>
                  <a:pt x="4494" y="12920"/>
                </a:lnTo>
                <a:lnTo>
                  <a:pt x="4397" y="12773"/>
                </a:lnTo>
                <a:lnTo>
                  <a:pt x="4324" y="12676"/>
                </a:lnTo>
                <a:lnTo>
                  <a:pt x="4128" y="12456"/>
                </a:lnTo>
                <a:lnTo>
                  <a:pt x="3982" y="12260"/>
                </a:lnTo>
                <a:lnTo>
                  <a:pt x="3884" y="12114"/>
                </a:lnTo>
                <a:lnTo>
                  <a:pt x="3835" y="11992"/>
                </a:lnTo>
                <a:lnTo>
                  <a:pt x="3811" y="11845"/>
                </a:lnTo>
                <a:lnTo>
                  <a:pt x="3786" y="11772"/>
                </a:lnTo>
                <a:lnTo>
                  <a:pt x="3737" y="11723"/>
                </a:lnTo>
                <a:lnTo>
                  <a:pt x="3713" y="11650"/>
                </a:lnTo>
                <a:lnTo>
                  <a:pt x="3664" y="11528"/>
                </a:lnTo>
                <a:lnTo>
                  <a:pt x="3664" y="11381"/>
                </a:lnTo>
                <a:lnTo>
                  <a:pt x="3640" y="11235"/>
                </a:lnTo>
                <a:lnTo>
                  <a:pt x="3664" y="11088"/>
                </a:lnTo>
                <a:lnTo>
                  <a:pt x="3664" y="10942"/>
                </a:lnTo>
                <a:lnTo>
                  <a:pt x="3713" y="10819"/>
                </a:lnTo>
                <a:lnTo>
                  <a:pt x="3737" y="10771"/>
                </a:lnTo>
                <a:lnTo>
                  <a:pt x="3786" y="10697"/>
                </a:lnTo>
                <a:lnTo>
                  <a:pt x="3811" y="10648"/>
                </a:lnTo>
                <a:lnTo>
                  <a:pt x="3835" y="10478"/>
                </a:lnTo>
                <a:lnTo>
                  <a:pt x="3811" y="10307"/>
                </a:lnTo>
                <a:lnTo>
                  <a:pt x="3786" y="10233"/>
                </a:lnTo>
                <a:lnTo>
                  <a:pt x="3737" y="10184"/>
                </a:lnTo>
                <a:lnTo>
                  <a:pt x="3689" y="10160"/>
                </a:lnTo>
                <a:lnTo>
                  <a:pt x="3615" y="10111"/>
                </a:lnTo>
                <a:lnTo>
                  <a:pt x="3444" y="10087"/>
                </a:lnTo>
                <a:lnTo>
                  <a:pt x="3347" y="10062"/>
                </a:lnTo>
                <a:lnTo>
                  <a:pt x="3200" y="9989"/>
                </a:lnTo>
                <a:lnTo>
                  <a:pt x="3054" y="9867"/>
                </a:lnTo>
                <a:lnTo>
                  <a:pt x="2883" y="9720"/>
                </a:lnTo>
                <a:lnTo>
                  <a:pt x="2712" y="9574"/>
                </a:lnTo>
                <a:lnTo>
                  <a:pt x="2565" y="9452"/>
                </a:lnTo>
                <a:lnTo>
                  <a:pt x="2419" y="9354"/>
                </a:lnTo>
                <a:lnTo>
                  <a:pt x="2321" y="9330"/>
                </a:lnTo>
                <a:lnTo>
                  <a:pt x="2199" y="9281"/>
                </a:lnTo>
                <a:lnTo>
                  <a:pt x="2003" y="9159"/>
                </a:lnTo>
                <a:lnTo>
                  <a:pt x="1784" y="8988"/>
                </a:lnTo>
                <a:lnTo>
                  <a:pt x="1539" y="8768"/>
                </a:lnTo>
                <a:lnTo>
                  <a:pt x="1246" y="8402"/>
                </a:lnTo>
                <a:lnTo>
                  <a:pt x="1078" y="8185"/>
                </a:lnTo>
                <a:lnTo>
                  <a:pt x="1124" y="7840"/>
                </a:lnTo>
                <a:lnTo>
                  <a:pt x="1197" y="7473"/>
                </a:lnTo>
                <a:lnTo>
                  <a:pt x="1295" y="7132"/>
                </a:lnTo>
                <a:lnTo>
                  <a:pt x="1393" y="6790"/>
                </a:lnTo>
                <a:lnTo>
                  <a:pt x="1515" y="6448"/>
                </a:lnTo>
                <a:lnTo>
                  <a:pt x="1637" y="6106"/>
                </a:lnTo>
                <a:lnTo>
                  <a:pt x="1784" y="5788"/>
                </a:lnTo>
                <a:lnTo>
                  <a:pt x="1954" y="5471"/>
                </a:lnTo>
                <a:lnTo>
                  <a:pt x="2125" y="5153"/>
                </a:lnTo>
                <a:lnTo>
                  <a:pt x="2296" y="4860"/>
                </a:lnTo>
                <a:lnTo>
                  <a:pt x="2516" y="4567"/>
                </a:lnTo>
                <a:lnTo>
                  <a:pt x="2712" y="4298"/>
                </a:lnTo>
                <a:lnTo>
                  <a:pt x="3151" y="3737"/>
                </a:lnTo>
                <a:lnTo>
                  <a:pt x="3664" y="3248"/>
                </a:lnTo>
                <a:lnTo>
                  <a:pt x="4079" y="3248"/>
                </a:lnTo>
                <a:lnTo>
                  <a:pt x="4299" y="3297"/>
                </a:lnTo>
                <a:lnTo>
                  <a:pt x="4470" y="3346"/>
                </a:lnTo>
                <a:lnTo>
                  <a:pt x="4592" y="3419"/>
                </a:lnTo>
                <a:lnTo>
                  <a:pt x="4690" y="3493"/>
                </a:lnTo>
                <a:lnTo>
                  <a:pt x="4788" y="3517"/>
                </a:lnTo>
                <a:lnTo>
                  <a:pt x="4885" y="3493"/>
                </a:lnTo>
                <a:lnTo>
                  <a:pt x="4983" y="3419"/>
                </a:lnTo>
                <a:lnTo>
                  <a:pt x="5056" y="3346"/>
                </a:lnTo>
                <a:lnTo>
                  <a:pt x="5178" y="3297"/>
                </a:lnTo>
                <a:lnTo>
                  <a:pt x="5276" y="3248"/>
                </a:lnTo>
                <a:lnTo>
                  <a:pt x="5349" y="3248"/>
                </a:lnTo>
                <a:lnTo>
                  <a:pt x="5471" y="3199"/>
                </a:lnTo>
                <a:lnTo>
                  <a:pt x="5594" y="3126"/>
                </a:lnTo>
                <a:lnTo>
                  <a:pt x="5764" y="3004"/>
                </a:lnTo>
                <a:lnTo>
                  <a:pt x="5935" y="2858"/>
                </a:lnTo>
                <a:lnTo>
                  <a:pt x="6131" y="2711"/>
                </a:lnTo>
                <a:lnTo>
                  <a:pt x="6375" y="2589"/>
                </a:lnTo>
                <a:lnTo>
                  <a:pt x="6619" y="2516"/>
                </a:lnTo>
                <a:lnTo>
                  <a:pt x="6888" y="2467"/>
                </a:lnTo>
                <a:close/>
                <a:moveTo>
                  <a:pt x="9379" y="0"/>
                </a:moveTo>
                <a:lnTo>
                  <a:pt x="8891" y="24"/>
                </a:lnTo>
                <a:lnTo>
                  <a:pt x="8427" y="49"/>
                </a:lnTo>
                <a:lnTo>
                  <a:pt x="7963" y="122"/>
                </a:lnTo>
                <a:lnTo>
                  <a:pt x="7499" y="195"/>
                </a:lnTo>
                <a:lnTo>
                  <a:pt x="7034" y="293"/>
                </a:lnTo>
                <a:lnTo>
                  <a:pt x="6595" y="440"/>
                </a:lnTo>
                <a:lnTo>
                  <a:pt x="6155" y="586"/>
                </a:lnTo>
                <a:lnTo>
                  <a:pt x="5740" y="733"/>
                </a:lnTo>
                <a:lnTo>
                  <a:pt x="5325" y="928"/>
                </a:lnTo>
                <a:lnTo>
                  <a:pt x="4910" y="1148"/>
                </a:lnTo>
                <a:lnTo>
                  <a:pt x="4519" y="1368"/>
                </a:lnTo>
                <a:lnTo>
                  <a:pt x="4128" y="1612"/>
                </a:lnTo>
                <a:lnTo>
                  <a:pt x="3762" y="1881"/>
                </a:lnTo>
                <a:lnTo>
                  <a:pt x="3420" y="2149"/>
                </a:lnTo>
                <a:lnTo>
                  <a:pt x="3078" y="2442"/>
                </a:lnTo>
                <a:lnTo>
                  <a:pt x="2760" y="2760"/>
                </a:lnTo>
                <a:lnTo>
                  <a:pt x="2443" y="3077"/>
                </a:lnTo>
                <a:lnTo>
                  <a:pt x="2150" y="3419"/>
                </a:lnTo>
                <a:lnTo>
                  <a:pt x="1881" y="3761"/>
                </a:lnTo>
                <a:lnTo>
                  <a:pt x="1613" y="4128"/>
                </a:lnTo>
                <a:lnTo>
                  <a:pt x="1368" y="4518"/>
                </a:lnTo>
                <a:lnTo>
                  <a:pt x="1149" y="4909"/>
                </a:lnTo>
                <a:lnTo>
                  <a:pt x="929" y="5324"/>
                </a:lnTo>
                <a:lnTo>
                  <a:pt x="733" y="5739"/>
                </a:lnTo>
                <a:lnTo>
                  <a:pt x="587" y="6155"/>
                </a:lnTo>
                <a:lnTo>
                  <a:pt x="440" y="6594"/>
                </a:lnTo>
                <a:lnTo>
                  <a:pt x="294" y="7034"/>
                </a:lnTo>
                <a:lnTo>
                  <a:pt x="196" y="7498"/>
                </a:lnTo>
                <a:lnTo>
                  <a:pt x="123" y="7962"/>
                </a:lnTo>
                <a:lnTo>
                  <a:pt x="49" y="8426"/>
                </a:lnTo>
                <a:lnTo>
                  <a:pt x="25" y="8890"/>
                </a:lnTo>
                <a:lnTo>
                  <a:pt x="1" y="9378"/>
                </a:lnTo>
                <a:lnTo>
                  <a:pt x="25" y="9867"/>
                </a:lnTo>
                <a:lnTo>
                  <a:pt x="49" y="10331"/>
                </a:lnTo>
                <a:lnTo>
                  <a:pt x="123" y="10795"/>
                </a:lnTo>
                <a:lnTo>
                  <a:pt x="196" y="11259"/>
                </a:lnTo>
                <a:lnTo>
                  <a:pt x="294" y="11723"/>
                </a:lnTo>
                <a:lnTo>
                  <a:pt x="440" y="12163"/>
                </a:lnTo>
                <a:lnTo>
                  <a:pt x="587" y="12602"/>
                </a:lnTo>
                <a:lnTo>
                  <a:pt x="733" y="13018"/>
                </a:lnTo>
                <a:lnTo>
                  <a:pt x="929" y="13433"/>
                </a:lnTo>
                <a:lnTo>
                  <a:pt x="1149" y="13848"/>
                </a:lnTo>
                <a:lnTo>
                  <a:pt x="1368" y="14239"/>
                </a:lnTo>
                <a:lnTo>
                  <a:pt x="1613" y="14629"/>
                </a:lnTo>
                <a:lnTo>
                  <a:pt x="1881" y="14996"/>
                </a:lnTo>
                <a:lnTo>
                  <a:pt x="2150" y="15338"/>
                </a:lnTo>
                <a:lnTo>
                  <a:pt x="2443" y="15680"/>
                </a:lnTo>
                <a:lnTo>
                  <a:pt x="2760" y="15997"/>
                </a:lnTo>
                <a:lnTo>
                  <a:pt x="3078" y="16315"/>
                </a:lnTo>
                <a:lnTo>
                  <a:pt x="3420" y="16608"/>
                </a:lnTo>
                <a:lnTo>
                  <a:pt x="3762" y="16876"/>
                </a:lnTo>
                <a:lnTo>
                  <a:pt x="4128" y="17145"/>
                </a:lnTo>
                <a:lnTo>
                  <a:pt x="4519" y="17389"/>
                </a:lnTo>
                <a:lnTo>
                  <a:pt x="4910" y="17609"/>
                </a:lnTo>
                <a:lnTo>
                  <a:pt x="5325" y="17829"/>
                </a:lnTo>
                <a:lnTo>
                  <a:pt x="5740" y="18024"/>
                </a:lnTo>
                <a:lnTo>
                  <a:pt x="6155" y="18171"/>
                </a:lnTo>
                <a:lnTo>
                  <a:pt x="6595" y="18317"/>
                </a:lnTo>
                <a:lnTo>
                  <a:pt x="7034" y="18464"/>
                </a:lnTo>
                <a:lnTo>
                  <a:pt x="7499" y="18562"/>
                </a:lnTo>
                <a:lnTo>
                  <a:pt x="7963" y="18635"/>
                </a:lnTo>
                <a:lnTo>
                  <a:pt x="8427" y="18708"/>
                </a:lnTo>
                <a:lnTo>
                  <a:pt x="8891" y="18733"/>
                </a:lnTo>
                <a:lnTo>
                  <a:pt x="9379" y="18757"/>
                </a:lnTo>
                <a:lnTo>
                  <a:pt x="9868" y="18733"/>
                </a:lnTo>
                <a:lnTo>
                  <a:pt x="10332" y="18708"/>
                </a:lnTo>
                <a:lnTo>
                  <a:pt x="10796" y="18635"/>
                </a:lnTo>
                <a:lnTo>
                  <a:pt x="11260" y="18562"/>
                </a:lnTo>
                <a:lnTo>
                  <a:pt x="11724" y="18464"/>
                </a:lnTo>
                <a:lnTo>
                  <a:pt x="12163" y="18317"/>
                </a:lnTo>
                <a:lnTo>
                  <a:pt x="12603" y="18171"/>
                </a:lnTo>
                <a:lnTo>
                  <a:pt x="13018" y="18024"/>
                </a:lnTo>
                <a:lnTo>
                  <a:pt x="13433" y="17829"/>
                </a:lnTo>
                <a:lnTo>
                  <a:pt x="13848" y="17609"/>
                </a:lnTo>
                <a:lnTo>
                  <a:pt x="14239" y="17389"/>
                </a:lnTo>
                <a:lnTo>
                  <a:pt x="14630" y="17145"/>
                </a:lnTo>
                <a:lnTo>
                  <a:pt x="14996" y="16876"/>
                </a:lnTo>
                <a:lnTo>
                  <a:pt x="15338" y="16608"/>
                </a:lnTo>
                <a:lnTo>
                  <a:pt x="15680" y="16315"/>
                </a:lnTo>
                <a:lnTo>
                  <a:pt x="15998" y="15997"/>
                </a:lnTo>
                <a:lnTo>
                  <a:pt x="16315" y="15680"/>
                </a:lnTo>
                <a:lnTo>
                  <a:pt x="16608" y="15338"/>
                </a:lnTo>
                <a:lnTo>
                  <a:pt x="16877" y="14996"/>
                </a:lnTo>
                <a:lnTo>
                  <a:pt x="17146" y="14629"/>
                </a:lnTo>
                <a:lnTo>
                  <a:pt x="17390" y="14239"/>
                </a:lnTo>
                <a:lnTo>
                  <a:pt x="17610" y="13848"/>
                </a:lnTo>
                <a:lnTo>
                  <a:pt x="17829" y="13433"/>
                </a:lnTo>
                <a:lnTo>
                  <a:pt x="18025" y="13018"/>
                </a:lnTo>
                <a:lnTo>
                  <a:pt x="18171" y="12602"/>
                </a:lnTo>
                <a:lnTo>
                  <a:pt x="18318" y="12163"/>
                </a:lnTo>
                <a:lnTo>
                  <a:pt x="18464" y="11723"/>
                </a:lnTo>
                <a:lnTo>
                  <a:pt x="18562" y="11259"/>
                </a:lnTo>
                <a:lnTo>
                  <a:pt x="18635" y="10795"/>
                </a:lnTo>
                <a:lnTo>
                  <a:pt x="18709" y="10331"/>
                </a:lnTo>
                <a:lnTo>
                  <a:pt x="18733" y="9867"/>
                </a:lnTo>
                <a:lnTo>
                  <a:pt x="18758" y="9378"/>
                </a:lnTo>
                <a:lnTo>
                  <a:pt x="18733" y="8890"/>
                </a:lnTo>
                <a:lnTo>
                  <a:pt x="18709" y="8426"/>
                </a:lnTo>
                <a:lnTo>
                  <a:pt x="18635" y="7962"/>
                </a:lnTo>
                <a:lnTo>
                  <a:pt x="18562" y="7498"/>
                </a:lnTo>
                <a:lnTo>
                  <a:pt x="18464" y="7034"/>
                </a:lnTo>
                <a:lnTo>
                  <a:pt x="18318" y="6594"/>
                </a:lnTo>
                <a:lnTo>
                  <a:pt x="18171" y="6155"/>
                </a:lnTo>
                <a:lnTo>
                  <a:pt x="18025" y="5739"/>
                </a:lnTo>
                <a:lnTo>
                  <a:pt x="17829" y="5324"/>
                </a:lnTo>
                <a:lnTo>
                  <a:pt x="17610" y="4909"/>
                </a:lnTo>
                <a:lnTo>
                  <a:pt x="17390" y="4518"/>
                </a:lnTo>
                <a:lnTo>
                  <a:pt x="17146" y="4128"/>
                </a:lnTo>
                <a:lnTo>
                  <a:pt x="16877" y="3761"/>
                </a:lnTo>
                <a:lnTo>
                  <a:pt x="16608" y="3419"/>
                </a:lnTo>
                <a:lnTo>
                  <a:pt x="16315" y="3077"/>
                </a:lnTo>
                <a:lnTo>
                  <a:pt x="15998" y="2760"/>
                </a:lnTo>
                <a:lnTo>
                  <a:pt x="15680" y="2442"/>
                </a:lnTo>
                <a:lnTo>
                  <a:pt x="15338" y="2149"/>
                </a:lnTo>
                <a:lnTo>
                  <a:pt x="14996" y="1881"/>
                </a:lnTo>
                <a:lnTo>
                  <a:pt x="14630" y="1612"/>
                </a:lnTo>
                <a:lnTo>
                  <a:pt x="14239" y="1368"/>
                </a:lnTo>
                <a:lnTo>
                  <a:pt x="13848" y="1148"/>
                </a:lnTo>
                <a:lnTo>
                  <a:pt x="13433" y="928"/>
                </a:lnTo>
                <a:lnTo>
                  <a:pt x="13018" y="733"/>
                </a:lnTo>
                <a:lnTo>
                  <a:pt x="12603" y="586"/>
                </a:lnTo>
                <a:lnTo>
                  <a:pt x="12163" y="440"/>
                </a:lnTo>
                <a:lnTo>
                  <a:pt x="11724" y="293"/>
                </a:lnTo>
                <a:lnTo>
                  <a:pt x="11260" y="195"/>
                </a:lnTo>
                <a:lnTo>
                  <a:pt x="10796" y="122"/>
                </a:lnTo>
                <a:lnTo>
                  <a:pt x="10332" y="49"/>
                </a:lnTo>
                <a:lnTo>
                  <a:pt x="9868" y="24"/>
                </a:lnTo>
                <a:lnTo>
                  <a:pt x="9379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" name="Shape 542"/>
          <p:cNvSpPr/>
          <p:nvPr/>
        </p:nvSpPr>
        <p:spPr>
          <a:xfrm rot="-5400000">
            <a:off x="1053600" y="533300"/>
            <a:ext cx="1855800" cy="21429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60000" y="0"/>
                </a:moveTo>
                <a:lnTo>
                  <a:pt x="120000" y="30000"/>
                </a:lnTo>
                <a:lnTo>
                  <a:pt x="120000" y="90000"/>
                </a:lnTo>
                <a:lnTo>
                  <a:pt x="60000" y="120000"/>
                </a:lnTo>
                <a:lnTo>
                  <a:pt x="0" y="90000"/>
                </a:lnTo>
                <a:lnTo>
                  <a:pt x="0" y="30000"/>
                </a:lnTo>
                <a:close/>
              </a:path>
            </a:pathLst>
          </a:custGeom>
          <a:gradFill>
            <a:gsLst>
              <a:gs pos="0">
                <a:srgbClr val="3393E2"/>
              </a:gs>
              <a:gs pos="100000">
                <a:srgbClr val="00E2C7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Helvetica Neue"/>
              <a:buNone/>
            </a:pPr>
            <a:endParaRPr sz="3200" b="0" i="0" u="none" strike="noStrike" cap="non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543" name="Shape 543"/>
          <p:cNvSpPr txBox="1">
            <a:spLocks noGrp="1"/>
          </p:cNvSpPr>
          <p:nvPr>
            <p:ph type="ctrTitle" idx="4294967295"/>
          </p:nvPr>
        </p:nvSpPr>
        <p:spPr>
          <a:xfrm>
            <a:off x="3152775" y="1354750"/>
            <a:ext cx="45621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0"/>
              <a:t>Thanks!</a:t>
            </a:r>
            <a:endParaRPr sz="8000"/>
          </a:p>
        </p:txBody>
      </p:sp>
      <p:sp>
        <p:nvSpPr>
          <p:cNvPr id="544" name="Shape 544"/>
          <p:cNvSpPr txBox="1">
            <a:spLocks noGrp="1"/>
          </p:cNvSpPr>
          <p:nvPr>
            <p:ph type="body" idx="4294967295"/>
          </p:nvPr>
        </p:nvSpPr>
        <p:spPr>
          <a:xfrm>
            <a:off x="3286468" y="2400250"/>
            <a:ext cx="4562100" cy="246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3600" b="1" dirty="0"/>
              <a:t>Any questions?</a:t>
            </a:r>
            <a:endParaRPr dirty="0"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/>
              <a:t>You can find me at:</a:t>
            </a:r>
            <a:endParaRPr dirty="0"/>
          </a:p>
          <a:p>
            <a:pPr marL="457200" lvl="0" indent="-317500" rtl="0">
              <a:spcBef>
                <a:spcPts val="600"/>
              </a:spcBef>
              <a:spcAft>
                <a:spcPts val="0"/>
              </a:spcAft>
              <a:buSzPts val="1400"/>
              <a:buChar char="◇"/>
            </a:pPr>
            <a:r>
              <a:rPr lang="en-GB" dirty="0" err="1"/>
              <a:t>sangam</a:t>
            </a:r>
            <a:r>
              <a:rPr lang="en" dirty="0"/>
              <a:t>@</a:t>
            </a:r>
            <a:r>
              <a:rPr lang="en-GB" dirty="0"/>
              <a:t>infinitepotential.in</a:t>
            </a:r>
            <a:endParaRPr dirty="0"/>
          </a:p>
          <a:p>
            <a: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◇"/>
            </a:pPr>
            <a:r>
              <a:rPr lang="en" dirty="0"/>
              <a:t>+91-7568945150</a:t>
            </a:r>
            <a:endParaRPr dirty="0"/>
          </a:p>
        </p:txBody>
      </p:sp>
      <p:sp>
        <p:nvSpPr>
          <p:cNvPr id="545" name="Shape 545"/>
          <p:cNvSpPr/>
          <p:nvPr/>
        </p:nvSpPr>
        <p:spPr>
          <a:xfrm>
            <a:off x="1591719" y="1212580"/>
            <a:ext cx="779561" cy="779561"/>
          </a:xfrm>
          <a:custGeom>
            <a:avLst/>
            <a:gdLst/>
            <a:ahLst/>
            <a:cxnLst/>
            <a:rect l="0" t="0" r="0" b="0"/>
            <a:pathLst>
              <a:path w="15290" h="15290" extrusionOk="0">
                <a:moveTo>
                  <a:pt x="4519" y="6815"/>
                </a:moveTo>
                <a:lnTo>
                  <a:pt x="4690" y="6839"/>
                </a:lnTo>
                <a:lnTo>
                  <a:pt x="4861" y="6888"/>
                </a:lnTo>
                <a:lnTo>
                  <a:pt x="5007" y="6986"/>
                </a:lnTo>
                <a:lnTo>
                  <a:pt x="5154" y="7084"/>
                </a:lnTo>
                <a:lnTo>
                  <a:pt x="5251" y="7230"/>
                </a:lnTo>
                <a:lnTo>
                  <a:pt x="5325" y="7401"/>
                </a:lnTo>
                <a:lnTo>
                  <a:pt x="5374" y="7572"/>
                </a:lnTo>
                <a:lnTo>
                  <a:pt x="5398" y="7767"/>
                </a:lnTo>
                <a:lnTo>
                  <a:pt x="5374" y="7963"/>
                </a:lnTo>
                <a:lnTo>
                  <a:pt x="5325" y="8134"/>
                </a:lnTo>
                <a:lnTo>
                  <a:pt x="5251" y="8305"/>
                </a:lnTo>
                <a:lnTo>
                  <a:pt x="5154" y="8451"/>
                </a:lnTo>
                <a:lnTo>
                  <a:pt x="5007" y="8549"/>
                </a:lnTo>
                <a:lnTo>
                  <a:pt x="4861" y="8647"/>
                </a:lnTo>
                <a:lnTo>
                  <a:pt x="4690" y="8696"/>
                </a:lnTo>
                <a:lnTo>
                  <a:pt x="4519" y="8720"/>
                </a:lnTo>
                <a:lnTo>
                  <a:pt x="4348" y="8696"/>
                </a:lnTo>
                <a:lnTo>
                  <a:pt x="4177" y="8647"/>
                </a:lnTo>
                <a:lnTo>
                  <a:pt x="4030" y="8549"/>
                </a:lnTo>
                <a:lnTo>
                  <a:pt x="3884" y="8451"/>
                </a:lnTo>
                <a:lnTo>
                  <a:pt x="3786" y="8305"/>
                </a:lnTo>
                <a:lnTo>
                  <a:pt x="3713" y="8134"/>
                </a:lnTo>
                <a:lnTo>
                  <a:pt x="3664" y="7963"/>
                </a:lnTo>
                <a:lnTo>
                  <a:pt x="3640" y="7767"/>
                </a:lnTo>
                <a:lnTo>
                  <a:pt x="3664" y="7572"/>
                </a:lnTo>
                <a:lnTo>
                  <a:pt x="3713" y="7401"/>
                </a:lnTo>
                <a:lnTo>
                  <a:pt x="3786" y="7230"/>
                </a:lnTo>
                <a:lnTo>
                  <a:pt x="3884" y="7084"/>
                </a:lnTo>
                <a:lnTo>
                  <a:pt x="4030" y="6986"/>
                </a:lnTo>
                <a:lnTo>
                  <a:pt x="4177" y="6888"/>
                </a:lnTo>
                <a:lnTo>
                  <a:pt x="4348" y="6839"/>
                </a:lnTo>
                <a:lnTo>
                  <a:pt x="4519" y="6815"/>
                </a:lnTo>
                <a:close/>
                <a:moveTo>
                  <a:pt x="10771" y="6815"/>
                </a:moveTo>
                <a:lnTo>
                  <a:pt x="10942" y="6839"/>
                </a:lnTo>
                <a:lnTo>
                  <a:pt x="11113" y="6888"/>
                </a:lnTo>
                <a:lnTo>
                  <a:pt x="11260" y="6986"/>
                </a:lnTo>
                <a:lnTo>
                  <a:pt x="11406" y="7084"/>
                </a:lnTo>
                <a:lnTo>
                  <a:pt x="11504" y="7230"/>
                </a:lnTo>
                <a:lnTo>
                  <a:pt x="11577" y="7401"/>
                </a:lnTo>
                <a:lnTo>
                  <a:pt x="11626" y="7572"/>
                </a:lnTo>
                <a:lnTo>
                  <a:pt x="11650" y="7767"/>
                </a:lnTo>
                <a:lnTo>
                  <a:pt x="11626" y="7963"/>
                </a:lnTo>
                <a:lnTo>
                  <a:pt x="11577" y="8134"/>
                </a:lnTo>
                <a:lnTo>
                  <a:pt x="11504" y="8305"/>
                </a:lnTo>
                <a:lnTo>
                  <a:pt x="11406" y="8451"/>
                </a:lnTo>
                <a:lnTo>
                  <a:pt x="11260" y="8549"/>
                </a:lnTo>
                <a:lnTo>
                  <a:pt x="11113" y="8647"/>
                </a:lnTo>
                <a:lnTo>
                  <a:pt x="10942" y="8696"/>
                </a:lnTo>
                <a:lnTo>
                  <a:pt x="10771" y="8720"/>
                </a:lnTo>
                <a:lnTo>
                  <a:pt x="10600" y="8696"/>
                </a:lnTo>
                <a:lnTo>
                  <a:pt x="10429" y="8647"/>
                </a:lnTo>
                <a:lnTo>
                  <a:pt x="10283" y="8549"/>
                </a:lnTo>
                <a:lnTo>
                  <a:pt x="10136" y="8451"/>
                </a:lnTo>
                <a:lnTo>
                  <a:pt x="10038" y="8305"/>
                </a:lnTo>
                <a:lnTo>
                  <a:pt x="9965" y="8134"/>
                </a:lnTo>
                <a:lnTo>
                  <a:pt x="9916" y="7963"/>
                </a:lnTo>
                <a:lnTo>
                  <a:pt x="9892" y="7767"/>
                </a:lnTo>
                <a:lnTo>
                  <a:pt x="9916" y="7572"/>
                </a:lnTo>
                <a:lnTo>
                  <a:pt x="9965" y="7401"/>
                </a:lnTo>
                <a:lnTo>
                  <a:pt x="10038" y="7230"/>
                </a:lnTo>
                <a:lnTo>
                  <a:pt x="10136" y="7084"/>
                </a:lnTo>
                <a:lnTo>
                  <a:pt x="10283" y="6986"/>
                </a:lnTo>
                <a:lnTo>
                  <a:pt x="10429" y="6888"/>
                </a:lnTo>
                <a:lnTo>
                  <a:pt x="10600" y="6839"/>
                </a:lnTo>
                <a:lnTo>
                  <a:pt x="10771" y="6815"/>
                </a:lnTo>
                <a:close/>
                <a:moveTo>
                  <a:pt x="11308" y="10210"/>
                </a:moveTo>
                <a:lnTo>
                  <a:pt x="11406" y="10234"/>
                </a:lnTo>
                <a:lnTo>
                  <a:pt x="11479" y="10259"/>
                </a:lnTo>
                <a:lnTo>
                  <a:pt x="11577" y="10307"/>
                </a:lnTo>
                <a:lnTo>
                  <a:pt x="11650" y="10356"/>
                </a:lnTo>
                <a:lnTo>
                  <a:pt x="11699" y="10430"/>
                </a:lnTo>
                <a:lnTo>
                  <a:pt x="11748" y="10527"/>
                </a:lnTo>
                <a:lnTo>
                  <a:pt x="11772" y="10625"/>
                </a:lnTo>
                <a:lnTo>
                  <a:pt x="11797" y="10698"/>
                </a:lnTo>
                <a:lnTo>
                  <a:pt x="11772" y="10796"/>
                </a:lnTo>
                <a:lnTo>
                  <a:pt x="11748" y="10894"/>
                </a:lnTo>
                <a:lnTo>
                  <a:pt x="11699" y="10967"/>
                </a:lnTo>
                <a:lnTo>
                  <a:pt x="11650" y="11065"/>
                </a:lnTo>
                <a:lnTo>
                  <a:pt x="11235" y="11431"/>
                </a:lnTo>
                <a:lnTo>
                  <a:pt x="10795" y="11773"/>
                </a:lnTo>
                <a:lnTo>
                  <a:pt x="10307" y="12041"/>
                </a:lnTo>
                <a:lnTo>
                  <a:pt x="9819" y="12286"/>
                </a:lnTo>
                <a:lnTo>
                  <a:pt x="9281" y="12457"/>
                </a:lnTo>
                <a:lnTo>
                  <a:pt x="8768" y="12603"/>
                </a:lnTo>
                <a:lnTo>
                  <a:pt x="8207" y="12676"/>
                </a:lnTo>
                <a:lnTo>
                  <a:pt x="7645" y="12701"/>
                </a:lnTo>
                <a:lnTo>
                  <a:pt x="7083" y="12676"/>
                </a:lnTo>
                <a:lnTo>
                  <a:pt x="6521" y="12603"/>
                </a:lnTo>
                <a:lnTo>
                  <a:pt x="6009" y="12457"/>
                </a:lnTo>
                <a:lnTo>
                  <a:pt x="5471" y="12286"/>
                </a:lnTo>
                <a:lnTo>
                  <a:pt x="4983" y="12041"/>
                </a:lnTo>
                <a:lnTo>
                  <a:pt x="4494" y="11773"/>
                </a:lnTo>
                <a:lnTo>
                  <a:pt x="4055" y="11431"/>
                </a:lnTo>
                <a:lnTo>
                  <a:pt x="3640" y="11065"/>
                </a:lnTo>
                <a:lnTo>
                  <a:pt x="3591" y="10967"/>
                </a:lnTo>
                <a:lnTo>
                  <a:pt x="3542" y="10894"/>
                </a:lnTo>
                <a:lnTo>
                  <a:pt x="3517" y="10796"/>
                </a:lnTo>
                <a:lnTo>
                  <a:pt x="3493" y="10698"/>
                </a:lnTo>
                <a:lnTo>
                  <a:pt x="3517" y="10625"/>
                </a:lnTo>
                <a:lnTo>
                  <a:pt x="3542" y="10527"/>
                </a:lnTo>
                <a:lnTo>
                  <a:pt x="3591" y="10430"/>
                </a:lnTo>
                <a:lnTo>
                  <a:pt x="3640" y="10356"/>
                </a:lnTo>
                <a:lnTo>
                  <a:pt x="3713" y="10307"/>
                </a:lnTo>
                <a:lnTo>
                  <a:pt x="3811" y="10259"/>
                </a:lnTo>
                <a:lnTo>
                  <a:pt x="3884" y="10234"/>
                </a:lnTo>
                <a:lnTo>
                  <a:pt x="3981" y="10210"/>
                </a:lnTo>
                <a:lnTo>
                  <a:pt x="4079" y="10234"/>
                </a:lnTo>
                <a:lnTo>
                  <a:pt x="4177" y="10259"/>
                </a:lnTo>
                <a:lnTo>
                  <a:pt x="4250" y="10307"/>
                </a:lnTo>
                <a:lnTo>
                  <a:pt x="4323" y="10356"/>
                </a:lnTo>
                <a:lnTo>
                  <a:pt x="4690" y="10674"/>
                </a:lnTo>
                <a:lnTo>
                  <a:pt x="5056" y="10942"/>
                </a:lnTo>
                <a:lnTo>
                  <a:pt x="5447" y="11187"/>
                </a:lnTo>
                <a:lnTo>
                  <a:pt x="5862" y="11382"/>
                </a:lnTo>
                <a:lnTo>
                  <a:pt x="6277" y="11529"/>
                </a:lnTo>
                <a:lnTo>
                  <a:pt x="6717" y="11651"/>
                </a:lnTo>
                <a:lnTo>
                  <a:pt x="7181" y="11700"/>
                </a:lnTo>
                <a:lnTo>
                  <a:pt x="7645" y="11724"/>
                </a:lnTo>
                <a:lnTo>
                  <a:pt x="8109" y="11700"/>
                </a:lnTo>
                <a:lnTo>
                  <a:pt x="8573" y="11651"/>
                </a:lnTo>
                <a:lnTo>
                  <a:pt x="9013" y="11529"/>
                </a:lnTo>
                <a:lnTo>
                  <a:pt x="9428" y="11382"/>
                </a:lnTo>
                <a:lnTo>
                  <a:pt x="9843" y="11187"/>
                </a:lnTo>
                <a:lnTo>
                  <a:pt x="10234" y="10942"/>
                </a:lnTo>
                <a:lnTo>
                  <a:pt x="10600" y="10674"/>
                </a:lnTo>
                <a:lnTo>
                  <a:pt x="10966" y="10356"/>
                </a:lnTo>
                <a:lnTo>
                  <a:pt x="11040" y="10307"/>
                </a:lnTo>
                <a:lnTo>
                  <a:pt x="11113" y="10259"/>
                </a:lnTo>
                <a:lnTo>
                  <a:pt x="11211" y="10234"/>
                </a:lnTo>
                <a:lnTo>
                  <a:pt x="11308" y="10210"/>
                </a:lnTo>
                <a:close/>
                <a:moveTo>
                  <a:pt x="7254" y="1"/>
                </a:moveTo>
                <a:lnTo>
                  <a:pt x="6863" y="50"/>
                </a:lnTo>
                <a:lnTo>
                  <a:pt x="6473" y="99"/>
                </a:lnTo>
                <a:lnTo>
                  <a:pt x="6106" y="147"/>
                </a:lnTo>
                <a:lnTo>
                  <a:pt x="5740" y="245"/>
                </a:lnTo>
                <a:lnTo>
                  <a:pt x="5374" y="343"/>
                </a:lnTo>
                <a:lnTo>
                  <a:pt x="5007" y="465"/>
                </a:lnTo>
                <a:lnTo>
                  <a:pt x="4665" y="611"/>
                </a:lnTo>
                <a:lnTo>
                  <a:pt x="4323" y="758"/>
                </a:lnTo>
                <a:lnTo>
                  <a:pt x="4006" y="929"/>
                </a:lnTo>
                <a:lnTo>
                  <a:pt x="3688" y="1100"/>
                </a:lnTo>
                <a:lnTo>
                  <a:pt x="3371" y="1295"/>
                </a:lnTo>
                <a:lnTo>
                  <a:pt x="3078" y="1515"/>
                </a:lnTo>
                <a:lnTo>
                  <a:pt x="2785" y="1735"/>
                </a:lnTo>
                <a:lnTo>
                  <a:pt x="2516" y="1979"/>
                </a:lnTo>
                <a:lnTo>
                  <a:pt x="2247" y="2248"/>
                </a:lnTo>
                <a:lnTo>
                  <a:pt x="1979" y="2516"/>
                </a:lnTo>
                <a:lnTo>
                  <a:pt x="1735" y="2785"/>
                </a:lnTo>
                <a:lnTo>
                  <a:pt x="1515" y="3078"/>
                </a:lnTo>
                <a:lnTo>
                  <a:pt x="1295" y="3371"/>
                </a:lnTo>
                <a:lnTo>
                  <a:pt x="1100" y="3689"/>
                </a:lnTo>
                <a:lnTo>
                  <a:pt x="929" y="4006"/>
                </a:lnTo>
                <a:lnTo>
                  <a:pt x="758" y="4324"/>
                </a:lnTo>
                <a:lnTo>
                  <a:pt x="611" y="4666"/>
                </a:lnTo>
                <a:lnTo>
                  <a:pt x="465" y="5008"/>
                </a:lnTo>
                <a:lnTo>
                  <a:pt x="342" y="5374"/>
                </a:lnTo>
                <a:lnTo>
                  <a:pt x="245" y="5740"/>
                </a:lnTo>
                <a:lnTo>
                  <a:pt x="147" y="6107"/>
                </a:lnTo>
                <a:lnTo>
                  <a:pt x="98" y="6473"/>
                </a:lnTo>
                <a:lnTo>
                  <a:pt x="49" y="6864"/>
                </a:lnTo>
                <a:lnTo>
                  <a:pt x="1" y="7255"/>
                </a:lnTo>
                <a:lnTo>
                  <a:pt x="1" y="7645"/>
                </a:lnTo>
                <a:lnTo>
                  <a:pt x="1" y="8036"/>
                </a:lnTo>
                <a:lnTo>
                  <a:pt x="49" y="8427"/>
                </a:lnTo>
                <a:lnTo>
                  <a:pt x="98" y="8818"/>
                </a:lnTo>
                <a:lnTo>
                  <a:pt x="147" y="9184"/>
                </a:lnTo>
                <a:lnTo>
                  <a:pt x="245" y="9550"/>
                </a:lnTo>
                <a:lnTo>
                  <a:pt x="342" y="9917"/>
                </a:lnTo>
                <a:lnTo>
                  <a:pt x="465" y="10283"/>
                </a:lnTo>
                <a:lnTo>
                  <a:pt x="611" y="10625"/>
                </a:lnTo>
                <a:lnTo>
                  <a:pt x="758" y="10967"/>
                </a:lnTo>
                <a:lnTo>
                  <a:pt x="929" y="11284"/>
                </a:lnTo>
                <a:lnTo>
                  <a:pt x="1100" y="11602"/>
                </a:lnTo>
                <a:lnTo>
                  <a:pt x="1295" y="11919"/>
                </a:lnTo>
                <a:lnTo>
                  <a:pt x="1515" y="12212"/>
                </a:lnTo>
                <a:lnTo>
                  <a:pt x="1735" y="12506"/>
                </a:lnTo>
                <a:lnTo>
                  <a:pt x="1979" y="12774"/>
                </a:lnTo>
                <a:lnTo>
                  <a:pt x="2247" y="13043"/>
                </a:lnTo>
                <a:lnTo>
                  <a:pt x="2516" y="13311"/>
                </a:lnTo>
                <a:lnTo>
                  <a:pt x="2785" y="13556"/>
                </a:lnTo>
                <a:lnTo>
                  <a:pt x="3078" y="13776"/>
                </a:lnTo>
                <a:lnTo>
                  <a:pt x="3371" y="13995"/>
                </a:lnTo>
                <a:lnTo>
                  <a:pt x="3688" y="14191"/>
                </a:lnTo>
                <a:lnTo>
                  <a:pt x="4006" y="14362"/>
                </a:lnTo>
                <a:lnTo>
                  <a:pt x="4323" y="14533"/>
                </a:lnTo>
                <a:lnTo>
                  <a:pt x="4665" y="14679"/>
                </a:lnTo>
                <a:lnTo>
                  <a:pt x="5007" y="14826"/>
                </a:lnTo>
                <a:lnTo>
                  <a:pt x="5374" y="14948"/>
                </a:lnTo>
                <a:lnTo>
                  <a:pt x="5740" y="15046"/>
                </a:lnTo>
                <a:lnTo>
                  <a:pt x="6106" y="15143"/>
                </a:lnTo>
                <a:lnTo>
                  <a:pt x="6473" y="15192"/>
                </a:lnTo>
                <a:lnTo>
                  <a:pt x="6863" y="15241"/>
                </a:lnTo>
                <a:lnTo>
                  <a:pt x="7254" y="15290"/>
                </a:lnTo>
                <a:lnTo>
                  <a:pt x="8036" y="15290"/>
                </a:lnTo>
                <a:lnTo>
                  <a:pt x="8426" y="15241"/>
                </a:lnTo>
                <a:lnTo>
                  <a:pt x="8817" y="15192"/>
                </a:lnTo>
                <a:lnTo>
                  <a:pt x="9184" y="15143"/>
                </a:lnTo>
                <a:lnTo>
                  <a:pt x="9550" y="15046"/>
                </a:lnTo>
                <a:lnTo>
                  <a:pt x="9916" y="14948"/>
                </a:lnTo>
                <a:lnTo>
                  <a:pt x="10283" y="14826"/>
                </a:lnTo>
                <a:lnTo>
                  <a:pt x="10625" y="14679"/>
                </a:lnTo>
                <a:lnTo>
                  <a:pt x="10966" y="14533"/>
                </a:lnTo>
                <a:lnTo>
                  <a:pt x="11284" y="14362"/>
                </a:lnTo>
                <a:lnTo>
                  <a:pt x="11601" y="14191"/>
                </a:lnTo>
                <a:lnTo>
                  <a:pt x="11919" y="13995"/>
                </a:lnTo>
                <a:lnTo>
                  <a:pt x="12212" y="13776"/>
                </a:lnTo>
                <a:lnTo>
                  <a:pt x="12505" y="13556"/>
                </a:lnTo>
                <a:lnTo>
                  <a:pt x="12774" y="13311"/>
                </a:lnTo>
                <a:lnTo>
                  <a:pt x="13042" y="13043"/>
                </a:lnTo>
                <a:lnTo>
                  <a:pt x="13311" y="12774"/>
                </a:lnTo>
                <a:lnTo>
                  <a:pt x="13555" y="12506"/>
                </a:lnTo>
                <a:lnTo>
                  <a:pt x="13775" y="12212"/>
                </a:lnTo>
                <a:lnTo>
                  <a:pt x="13995" y="11919"/>
                </a:lnTo>
                <a:lnTo>
                  <a:pt x="14190" y="11602"/>
                </a:lnTo>
                <a:lnTo>
                  <a:pt x="14361" y="11284"/>
                </a:lnTo>
                <a:lnTo>
                  <a:pt x="14532" y="10967"/>
                </a:lnTo>
                <a:lnTo>
                  <a:pt x="14679" y="10625"/>
                </a:lnTo>
                <a:lnTo>
                  <a:pt x="14825" y="10283"/>
                </a:lnTo>
                <a:lnTo>
                  <a:pt x="14947" y="9917"/>
                </a:lnTo>
                <a:lnTo>
                  <a:pt x="15045" y="9550"/>
                </a:lnTo>
                <a:lnTo>
                  <a:pt x="15143" y="9184"/>
                </a:lnTo>
                <a:lnTo>
                  <a:pt x="15192" y="8818"/>
                </a:lnTo>
                <a:lnTo>
                  <a:pt x="15240" y="8427"/>
                </a:lnTo>
                <a:lnTo>
                  <a:pt x="15289" y="8036"/>
                </a:lnTo>
                <a:lnTo>
                  <a:pt x="15289" y="7645"/>
                </a:lnTo>
                <a:lnTo>
                  <a:pt x="15289" y="7255"/>
                </a:lnTo>
                <a:lnTo>
                  <a:pt x="15240" y="6864"/>
                </a:lnTo>
                <a:lnTo>
                  <a:pt x="15192" y="6473"/>
                </a:lnTo>
                <a:lnTo>
                  <a:pt x="15143" y="6107"/>
                </a:lnTo>
                <a:lnTo>
                  <a:pt x="15045" y="5740"/>
                </a:lnTo>
                <a:lnTo>
                  <a:pt x="14947" y="5374"/>
                </a:lnTo>
                <a:lnTo>
                  <a:pt x="14825" y="5008"/>
                </a:lnTo>
                <a:lnTo>
                  <a:pt x="14679" y="4666"/>
                </a:lnTo>
                <a:lnTo>
                  <a:pt x="14532" y="4324"/>
                </a:lnTo>
                <a:lnTo>
                  <a:pt x="14361" y="4006"/>
                </a:lnTo>
                <a:lnTo>
                  <a:pt x="14190" y="3689"/>
                </a:lnTo>
                <a:lnTo>
                  <a:pt x="13995" y="3371"/>
                </a:lnTo>
                <a:lnTo>
                  <a:pt x="13775" y="3078"/>
                </a:lnTo>
                <a:lnTo>
                  <a:pt x="13555" y="2785"/>
                </a:lnTo>
                <a:lnTo>
                  <a:pt x="13311" y="2516"/>
                </a:lnTo>
                <a:lnTo>
                  <a:pt x="13042" y="2248"/>
                </a:lnTo>
                <a:lnTo>
                  <a:pt x="12774" y="1979"/>
                </a:lnTo>
                <a:lnTo>
                  <a:pt x="12505" y="1735"/>
                </a:lnTo>
                <a:lnTo>
                  <a:pt x="12212" y="1515"/>
                </a:lnTo>
                <a:lnTo>
                  <a:pt x="11919" y="1295"/>
                </a:lnTo>
                <a:lnTo>
                  <a:pt x="11601" y="1100"/>
                </a:lnTo>
                <a:lnTo>
                  <a:pt x="11284" y="929"/>
                </a:lnTo>
                <a:lnTo>
                  <a:pt x="10966" y="758"/>
                </a:lnTo>
                <a:lnTo>
                  <a:pt x="10625" y="611"/>
                </a:lnTo>
                <a:lnTo>
                  <a:pt x="10283" y="465"/>
                </a:lnTo>
                <a:lnTo>
                  <a:pt x="9916" y="343"/>
                </a:lnTo>
                <a:lnTo>
                  <a:pt x="9550" y="245"/>
                </a:lnTo>
                <a:lnTo>
                  <a:pt x="9184" y="147"/>
                </a:lnTo>
                <a:lnTo>
                  <a:pt x="8817" y="99"/>
                </a:lnTo>
                <a:lnTo>
                  <a:pt x="8426" y="50"/>
                </a:lnTo>
                <a:lnTo>
                  <a:pt x="8036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Shape 349"/>
          <p:cNvSpPr txBox="1">
            <a:spLocks noGrp="1"/>
          </p:cNvSpPr>
          <p:nvPr>
            <p:ph type="ctrTitle"/>
          </p:nvPr>
        </p:nvSpPr>
        <p:spPr>
          <a:xfrm>
            <a:off x="2743200" y="1735750"/>
            <a:ext cx="56388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What is AVIS?</a:t>
            </a:r>
            <a:endParaRPr dirty="0"/>
          </a:p>
        </p:txBody>
      </p:sp>
      <p:sp>
        <p:nvSpPr>
          <p:cNvPr id="350" name="Shape 350"/>
          <p:cNvSpPr txBox="1">
            <a:spLocks noGrp="1"/>
          </p:cNvSpPr>
          <p:nvPr>
            <p:ph type="subTitle" idx="1"/>
          </p:nvPr>
        </p:nvSpPr>
        <p:spPr>
          <a:xfrm>
            <a:off x="2743200" y="2821004"/>
            <a:ext cx="56961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….</a:t>
            </a:r>
            <a:r>
              <a:rPr lang="en-GB" dirty="0"/>
              <a:t>and how it can make your work easier.</a:t>
            </a:r>
            <a:endParaRPr dirty="0"/>
          </a:p>
        </p:txBody>
      </p:sp>
      <p:sp>
        <p:nvSpPr>
          <p:cNvPr id="351" name="Shape 351"/>
          <p:cNvSpPr txBox="1"/>
          <p:nvPr/>
        </p:nvSpPr>
        <p:spPr>
          <a:xfrm>
            <a:off x="409575" y="1676400"/>
            <a:ext cx="2067000" cy="177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b="1">
                <a:solidFill>
                  <a:srgbClr val="FFFFFF"/>
                </a:solidFill>
                <a:latin typeface="Nixie One"/>
                <a:ea typeface="Nixie One"/>
                <a:cs typeface="Nixie One"/>
                <a:sym typeface="Nixie One"/>
              </a:rPr>
              <a:t>1</a:t>
            </a:r>
            <a:endParaRPr b="1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Shape 362"/>
          <p:cNvSpPr txBox="1">
            <a:spLocks noGrp="1"/>
          </p:cNvSpPr>
          <p:nvPr>
            <p:ph type="body" idx="1"/>
          </p:nvPr>
        </p:nvSpPr>
        <p:spPr>
          <a:xfrm>
            <a:off x="765543" y="2579649"/>
            <a:ext cx="6539023" cy="125685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just"/>
            <a:r>
              <a:rPr lang="en-GB" dirty="0"/>
              <a:t>AVIS is real-time data monitoring, control, and automation system which can be used in a wide range of scenarios. The device is a highly versatile, programable microcontroller which has its core around IoT (Internet of Things). </a:t>
            </a:r>
          </a:p>
        </p:txBody>
      </p:sp>
      <p:sp>
        <p:nvSpPr>
          <p:cNvPr id="6" name="Shape 392">
            <a:extLst>
              <a:ext uri="{FF2B5EF4-FFF2-40B4-BE49-F238E27FC236}">
                <a16:creationId xmlns:a16="http://schemas.microsoft.com/office/drawing/2014/main" id="{1ACE5D8C-F034-4D3D-9773-E32769DCD4E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032617" y="824949"/>
            <a:ext cx="5271949" cy="1354723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Let’s get into definitions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8779508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Shape 349"/>
          <p:cNvSpPr txBox="1">
            <a:spLocks noGrp="1"/>
          </p:cNvSpPr>
          <p:nvPr>
            <p:ph type="ctrTitle"/>
          </p:nvPr>
        </p:nvSpPr>
        <p:spPr>
          <a:xfrm>
            <a:off x="2743200" y="2186087"/>
            <a:ext cx="5638800" cy="752425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en-GB" dirty="0"/>
              <a:t>What can AVIS do?</a:t>
            </a:r>
            <a:endParaRPr dirty="0"/>
          </a:p>
        </p:txBody>
      </p:sp>
      <p:sp>
        <p:nvSpPr>
          <p:cNvPr id="351" name="Shape 351"/>
          <p:cNvSpPr txBox="1"/>
          <p:nvPr/>
        </p:nvSpPr>
        <p:spPr>
          <a:xfrm>
            <a:off x="409575" y="1676400"/>
            <a:ext cx="2067000" cy="177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b="1" dirty="0">
                <a:solidFill>
                  <a:srgbClr val="FFFFFF"/>
                </a:solidFill>
                <a:latin typeface="Nixie One"/>
                <a:ea typeface="Nixie One"/>
                <a:cs typeface="Nixie One"/>
                <a:sym typeface="Nixie One"/>
              </a:rPr>
              <a:t>2</a:t>
            </a:r>
            <a:endParaRPr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54965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Shape 362"/>
          <p:cNvSpPr txBox="1">
            <a:spLocks noGrp="1"/>
          </p:cNvSpPr>
          <p:nvPr>
            <p:ph type="body" idx="1"/>
          </p:nvPr>
        </p:nvSpPr>
        <p:spPr>
          <a:xfrm>
            <a:off x="765543" y="2201962"/>
            <a:ext cx="6539023" cy="251889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just"/>
            <a:r>
              <a:rPr lang="en-GB" dirty="0"/>
              <a:t>Gather data from multiple devices like GPS, on-field sensors etc</a:t>
            </a:r>
          </a:p>
          <a:p>
            <a:pPr algn="just"/>
            <a:r>
              <a:rPr lang="en-GB" dirty="0"/>
              <a:t>Want operational data from devices like motors, pumps, conveyors?</a:t>
            </a:r>
          </a:p>
          <a:p>
            <a:pPr lvl="1" algn="just"/>
            <a:r>
              <a:rPr lang="en-GB" dirty="0"/>
              <a:t>Don’t worry, we got that covered too.</a:t>
            </a:r>
          </a:p>
          <a:p>
            <a:pPr lvl="1" algn="just"/>
            <a:r>
              <a:rPr lang="en-GB" dirty="0"/>
              <a:t>We provide customised solutions that covers a wide range of scenarios.</a:t>
            </a:r>
          </a:p>
          <a:p>
            <a:pPr algn="just"/>
            <a:r>
              <a:rPr lang="en-GB" dirty="0"/>
              <a:t>Like charts and graphs? </a:t>
            </a:r>
          </a:p>
          <a:p>
            <a:pPr lvl="1" algn="just"/>
            <a:r>
              <a:rPr lang="en-GB" dirty="0"/>
              <a:t>The website is customised according to your necessities and requirements. So, you may have it all.</a:t>
            </a:r>
          </a:p>
          <a:p>
            <a:pPr algn="just"/>
            <a:r>
              <a:rPr lang="en-GB" dirty="0"/>
              <a:t>Error logging and reporting</a:t>
            </a:r>
          </a:p>
          <a:p>
            <a:pPr lvl="1" algn="just"/>
            <a:r>
              <a:rPr lang="en-GB" dirty="0"/>
              <a:t>Get to know status of your equipment, and how they behave.</a:t>
            </a:r>
          </a:p>
          <a:p>
            <a:pPr algn="just"/>
            <a:endParaRPr lang="en-GB" dirty="0"/>
          </a:p>
        </p:txBody>
      </p:sp>
      <p:sp>
        <p:nvSpPr>
          <p:cNvPr id="6" name="Shape 392">
            <a:extLst>
              <a:ext uri="{FF2B5EF4-FFF2-40B4-BE49-F238E27FC236}">
                <a16:creationId xmlns:a16="http://schemas.microsoft.com/office/drawing/2014/main" id="{1ACE5D8C-F034-4D3D-9773-E32769DCD4E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032617" y="1161557"/>
            <a:ext cx="5271949" cy="690123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Data Monitoring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309641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Shape 362"/>
          <p:cNvSpPr txBox="1">
            <a:spLocks noGrp="1"/>
          </p:cNvSpPr>
          <p:nvPr>
            <p:ph type="body" idx="1"/>
          </p:nvPr>
        </p:nvSpPr>
        <p:spPr>
          <a:xfrm>
            <a:off x="765543" y="2425246"/>
            <a:ext cx="6539023" cy="251889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just"/>
            <a:r>
              <a:rPr lang="en-GB" dirty="0"/>
              <a:t>Collect data and analyse it, perform mathematical operations, view everything in graphical format.</a:t>
            </a:r>
          </a:p>
          <a:p>
            <a:pPr lvl="1" algn="just"/>
            <a:r>
              <a:rPr lang="en-GB" dirty="0"/>
              <a:t>We offer powerful mathematical tools with which you can operate on your data sets.</a:t>
            </a:r>
          </a:p>
          <a:p>
            <a:pPr lvl="1" algn="just"/>
            <a:r>
              <a:rPr lang="en-GB" dirty="0"/>
              <a:t>See how they behave graphically.</a:t>
            </a:r>
          </a:p>
          <a:p>
            <a:pPr lvl="1" algn="just"/>
            <a:r>
              <a:rPr lang="en-GB" dirty="0"/>
              <a:t>If you find the correct relationships, then you may even save/download you work.</a:t>
            </a:r>
          </a:p>
          <a:p>
            <a:pPr marL="139700" indent="0" algn="just">
              <a:buNone/>
            </a:pPr>
            <a:endParaRPr lang="en-GB" dirty="0"/>
          </a:p>
        </p:txBody>
      </p:sp>
      <p:sp>
        <p:nvSpPr>
          <p:cNvPr id="6" name="Shape 392">
            <a:extLst>
              <a:ext uri="{FF2B5EF4-FFF2-40B4-BE49-F238E27FC236}">
                <a16:creationId xmlns:a16="http://schemas.microsoft.com/office/drawing/2014/main" id="{1ACE5D8C-F034-4D3D-9773-E32769DCD4E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032617" y="1172188"/>
            <a:ext cx="5271949" cy="690123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Data Analysis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403052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Shape 362"/>
          <p:cNvSpPr txBox="1">
            <a:spLocks noGrp="1"/>
          </p:cNvSpPr>
          <p:nvPr>
            <p:ph type="body" idx="1"/>
          </p:nvPr>
        </p:nvSpPr>
        <p:spPr>
          <a:xfrm>
            <a:off x="765543" y="2624606"/>
            <a:ext cx="6539023" cy="251889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just"/>
            <a:r>
              <a:rPr lang="en-GB" dirty="0"/>
              <a:t>Get control over your equipment, from anywhere!</a:t>
            </a:r>
          </a:p>
          <a:p>
            <a:pPr lvl="1" algn="just"/>
            <a:r>
              <a:rPr lang="en-GB" dirty="0"/>
              <a:t>Control all your devices from one central location.</a:t>
            </a:r>
          </a:p>
          <a:p>
            <a:pPr lvl="1" algn="just"/>
            <a:r>
              <a:rPr lang="en-GB" dirty="0"/>
              <a:t>Need logical control? We can handle that too!</a:t>
            </a:r>
          </a:p>
          <a:p>
            <a:pPr lvl="1" algn="just"/>
            <a:r>
              <a:rPr lang="en-GB" dirty="0"/>
              <a:t>All your important equipment are wired so that they are always online.</a:t>
            </a:r>
          </a:p>
        </p:txBody>
      </p:sp>
      <p:sp>
        <p:nvSpPr>
          <p:cNvPr id="6" name="Shape 392">
            <a:extLst>
              <a:ext uri="{FF2B5EF4-FFF2-40B4-BE49-F238E27FC236}">
                <a16:creationId xmlns:a16="http://schemas.microsoft.com/office/drawing/2014/main" id="{1ACE5D8C-F034-4D3D-9773-E32769DCD4E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032617" y="1010092"/>
            <a:ext cx="5271949" cy="1277521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Automation and Control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603475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Shape 349"/>
          <p:cNvSpPr txBox="1">
            <a:spLocks noGrp="1"/>
          </p:cNvSpPr>
          <p:nvPr>
            <p:ph type="ctrTitle"/>
          </p:nvPr>
        </p:nvSpPr>
        <p:spPr>
          <a:xfrm>
            <a:off x="2695575" y="2238975"/>
            <a:ext cx="5638800" cy="64665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en-GB" dirty="0"/>
              <a:t>How does it work?</a:t>
            </a:r>
            <a:endParaRPr dirty="0"/>
          </a:p>
        </p:txBody>
      </p:sp>
      <p:sp>
        <p:nvSpPr>
          <p:cNvPr id="351" name="Shape 351"/>
          <p:cNvSpPr txBox="1"/>
          <p:nvPr/>
        </p:nvSpPr>
        <p:spPr>
          <a:xfrm>
            <a:off x="409575" y="1676400"/>
            <a:ext cx="2067000" cy="177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b="1" dirty="0">
                <a:solidFill>
                  <a:srgbClr val="FFFFFF"/>
                </a:solidFill>
                <a:latin typeface="Nixie One"/>
                <a:ea typeface="Nixie One"/>
                <a:cs typeface="Nixie One"/>
                <a:sym typeface="Nixie One"/>
              </a:rPr>
              <a:t>3</a:t>
            </a:r>
            <a:endParaRPr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8699147"/>
      </p:ext>
    </p:extLst>
  </p:cSld>
  <p:clrMapOvr>
    <a:masterClrMapping/>
  </p:clrMapOvr>
</p:sld>
</file>

<file path=ppt/theme/theme1.xml><?xml version="1.0" encoding="utf-8"?>
<a:theme xmlns:a="http://schemas.openxmlformats.org/drawingml/2006/main" name="Imogen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5724</TotalTime>
  <Words>753</Words>
  <Application>Microsoft Office PowerPoint</Application>
  <PresentationFormat>On-screen Show (16:9)</PresentationFormat>
  <Paragraphs>98</Paragraphs>
  <Slides>24</Slides>
  <Notes>24</Notes>
  <HiddenSlides>1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Muli</vt:lpstr>
      <vt:lpstr>Nixie One</vt:lpstr>
      <vt:lpstr>Arial</vt:lpstr>
      <vt:lpstr>Helvetica Neue</vt:lpstr>
      <vt:lpstr>Imogen template</vt:lpstr>
      <vt:lpstr>AVIS</vt:lpstr>
      <vt:lpstr>PowerPoint Presentation</vt:lpstr>
      <vt:lpstr>What is AVIS?</vt:lpstr>
      <vt:lpstr>Let’s get into definitions</vt:lpstr>
      <vt:lpstr>What can AVIS do?</vt:lpstr>
      <vt:lpstr>Data Monitoring</vt:lpstr>
      <vt:lpstr>Data Analysis</vt:lpstr>
      <vt:lpstr>Automation and Control</vt:lpstr>
      <vt:lpstr>How does it work?</vt:lpstr>
      <vt:lpstr>AVIS = IoT</vt:lpstr>
      <vt:lpstr>The design</vt:lpstr>
      <vt:lpstr>What if there is no INTERNET!</vt:lpstr>
      <vt:lpstr>What does AVIS include?</vt:lpstr>
      <vt:lpstr>AVIS has two parts to it</vt:lpstr>
      <vt:lpstr>AVIS Controller</vt:lpstr>
      <vt:lpstr>AVIS Website</vt:lpstr>
      <vt:lpstr>PowerPoint Presentation</vt:lpstr>
      <vt:lpstr>PowerPoint Presentation</vt:lpstr>
      <vt:lpstr>PowerPoint Presentation</vt:lpstr>
      <vt:lpstr>Projects on the way…</vt:lpstr>
      <vt:lpstr>Why AVIS?</vt:lpstr>
      <vt:lpstr>To summarise, AVIS can..</vt:lpstr>
      <vt:lpstr>Finally, no matter where you are, always stay in control.</vt:lpstr>
      <vt:lpstr>Thanks!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AVIS</dc:title>
  <cp:lastModifiedBy>Sangam Singh</cp:lastModifiedBy>
  <cp:revision>43</cp:revision>
  <dcterms:modified xsi:type="dcterms:W3CDTF">2018-07-07T16:08:34Z</dcterms:modified>
</cp:coreProperties>
</file>